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jpe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Угловой градус: как измеряют угол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измеряют угол и зачем нужен градус.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углы вокруг нас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прячутся в книгах, окнах, часах и даже игрушках. Сегодня научимся замечать их, отличать по виду и измерять точно — как настоящие маленькие геометры.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делят полный круг, чтобы удобно измерять углы.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Принятое в геометрии деление полного круга на 360 частей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 показывает, насколько широко открыт угол и помогает сравнивать повороты.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круг и его части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круг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вокруг центра круга принимают за 360°. От него легко выделить четверть, половину и другие равные части. Так углы становятся понятнее.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круг разделить на части, можно быстро увидеть 90°, 180° и 360°. Это помогает сравнивать повороты и не теряться в числах.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25962"/>
            <a:ext cx="504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1680" y="1925962"/>
            <a:ext cx="441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равен 180°. Это уже почти прямая линия: стороны угла тянутся в разные стороны и образуют ровный разворот.
</a:t>
            </a:r>
            <a:endParaRPr lang="en-US" sz="1100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названия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углов подсказывают их величину без долгих вычислений. Достаточно сравнить угол с прямым — и нужное слово сразу находится.
</a:t>
            </a:r>
            <a:endParaRPr lang="en-US" sz="1100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меньше прямого угла, то есть меньше 90°. Такой угол выглядит узким, словно приоткрытая книжка или чуть раскрытые ножницы.
</a:t>
            </a:r>
            <a:endParaRPr lang="en-US" sz="809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равен 90°. Его легко узнать по аккуратному углу тетради, стола или окна — всё ровно и без наклона.
</a:t>
            </a:r>
            <a:endParaRPr lang="en-US" sz="893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больше 90°, но меньше 180°. Такой угол раскрыт шире прямого, словно дверь, которую открыли почти до конца.
</a:t>
            </a:r>
            <a:endParaRPr lang="en-US" sz="820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какой это угол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с чем сравнивают угол, чтобы назвать его правильно.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помощник для измерения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точный способ
</a:t>
            </a:r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измерять углы без догадок, придумали специальный инструмент с делениями. Он помогает читать угол так же уверенно, как линейка помогает измерять длину.
</a:t>
            </a:r>
            <a:endParaRPr lang="en-US" sz="1118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транспортир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Полукруглый прибор получил шкалу в градусах. На нём удобно находить угол по отметкам и сразу видеть результат.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 уроке
</a:t>
            </a:r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начальной школе транспортир помогает измерять углы в тетради и на чертеже. С ним даже хитрый угол становится вполне послушным.
</a:t>
            </a:r>
            <a:endParaRPr lang="en-US" sz="1119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транспортир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обычно сделан в виде полукруга и имеет деления от 0° до 180°. В центре находится точка, от которой начинается измерение.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измерить угол, вершину совмещают с центром, а одну сторону — с нулевой линией. Тогда шкала показывает, насколько широко открыт угол.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угол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вершину угла и ставят её точно в центр транспортира. Если вершина «убежала», ответ тоже может убежать вслед за ней.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одну сторону угла совмещают с нулевой отметкой. После этого смотрят, где вторая сторона пересекает шкалу, и выбирают правильные деления.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делений и есть величина угла. Записывают его со знаком °, например 45° или 90°, чтобы ответ был коротким и понятным.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измерения угла транспортиром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которую удобно повторять на каждом задании.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результат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Величину угла записывают числом и знаком °: 30°, 60°, 90° или 120°. Такая запись сразу показывает, сколько градусов в угле.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градуса ставят после числа, а не перед ним. Это маленькая, но важная деталь, которая помогает писать ответ правильно и аккуратно.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нужно, рядом добавляют название вида угла: острый, прямой, тупой или развернутый. Тогда ответ становится понятным без лишних слов.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заданиях короткая запись удобна: она экономит время и делает проверку проще. Учитель сразу видит и число, и тип угла.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88387"/>
            <a:ext cx="720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720244"/>
            <a:ext cx="720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в поворотах и движении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стрелка поворачивается на четверть круга, это 90°. Если она проходит половину круга, получается 180°. По таким поворотам удобно объяснять движение стрелок.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Игрушечная машинка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Машинка может повернуть направо, налево или развернуться почти полностью. Градусы помогают точно сказать, насколько далеко она повернула, а не просто «чуть-чуть».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на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двигается по командам с поворотами. Одни задания требуют поворота на 90°, другие — на 180°. Так движение становится понятным и управляемым.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себя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делает полный оборот, он проходит 360°. Это удобно для описания вращения колеса, карусели или любой детали, которая крутится вокруг центра.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5" y="1290612"/>
            <a:ext cx="1846362" cy="14028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612" y="1290612"/>
            <a:ext cx="1846362" cy="14028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025" y="1290612"/>
            <a:ext cx="1846362" cy="140280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0437" y="1290612"/>
            <a:ext cx="1846362" cy="140280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774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 тетради и книге
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576775" y="33427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тетрадь или книгу — и вы увидите угол страницы. Если аккуратно положить лист на стол, его край может напомнить прямой угол. Такие примеры легко найти прямо на парте.
</a:t>
            </a:r>
            <a:endParaRPr lang="en-US" sz="969" dirty="0"/>
          </a:p>
        </p:txBody>
      </p:sp>
      <p:sp>
        <p:nvSpPr>
          <p:cNvPr id="17" name="Text 2"/>
          <p:cNvSpPr txBox="1"/>
          <p:nvPr/>
        </p:nvSpPr>
        <p:spPr>
          <a:xfrm>
            <a:off x="2729642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шкаф и плитка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272965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окна, дверца шкафа и квадраты плитки часто образуют прямые углы. Они встречаются в комнате так часто, что мы замечаем их почти не глядя.
</a:t>
            </a:r>
            <a:endParaRPr lang="en-US" sz="1064" dirty="0"/>
          </a:p>
        </p:txBody>
      </p:sp>
      <p:sp>
        <p:nvSpPr>
          <p:cNvPr id="19" name="Text 4"/>
          <p:cNvSpPr txBox="1"/>
          <p:nvPr/>
        </p:nvSpPr>
        <p:spPr>
          <a:xfrm>
            <a:off x="4886986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и стрелки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4886975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углы можно увидеть в форме крыши, в стрелках на рисунках и в некоторых узорах. Они выглядят «узко», будто угол немного прищурился.
</a:t>
            </a:r>
            <a:endParaRPr lang="en-US" sz="1073" dirty="0"/>
          </a:p>
        </p:txBody>
      </p:sp>
      <p:sp>
        <p:nvSpPr>
          <p:cNvPr id="21" name="Text 6"/>
          <p:cNvSpPr txBox="1"/>
          <p:nvPr/>
        </p:nvSpPr>
        <p:spPr>
          <a:xfrm>
            <a:off x="7044398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 предметах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704440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тоже помогают искать углы: у них есть вершины и стороны. На рисунках, в игрушках и в узорах такие углы помогают делать форму заметной и красивой.
</a:t>
            </a:r>
            <a:endParaRPr lang="en-US" sz="1073" dirty="0"/>
          </a:p>
        </p:txBody>
      </p:sp>
      <p:sp>
        <p:nvSpPr>
          <p:cNvPr id="23" name="Text 8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вокруг нас
</a:t>
            </a:r>
            <a:endParaRPr lang="en-US" sz="2400" dirty="0"/>
          </a:p>
        </p:txBody>
      </p:sp>
      <p:sp>
        <p:nvSpPr>
          <p:cNvPr id="24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легко делится на половины, четверти и другие равные доли.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деления полного круга на 360 равных частей в геометрии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удобно быстро находить нужную часть круга и сравнивать повороты без сложных вычислений.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круга к углу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части круга помогают представить величину угла.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начинают не с нуля, а с другого деления. Тогда число градусов получается неверным, даже если транспортир приложен почти правильно.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внутреннюю и внешнюю шкалу. Нужно смотреть на ту, которая начинается от той стороны угла, что лежит на нуле.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вершина угла не совпадает с центром транспортира. Из-за этого вся конструкция «съезжает», и результат уже нельзя считать точным.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себя дважды: сначала глазами, потом по шкале. Такой привычкой легко избежать ошибок и не спорить с линейкой-полукругом.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измерении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измерение угла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вершину угла и совмещают её с центром транспортира. Потом одну сторону угла кладут на нулевую линию, чтобы измерение началось правильно.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смотрят, где вторая сторона пересекает шкалу, и записывают число градусов. Если угол измерен верно, ответ получается аккуратным и понятным: 60°, 90° или 120°.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48" y="1900220"/>
            <a:ext cx="45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948" y="3478989"/>
            <a:ext cx="45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с углами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угол меньше прямого, поэтому он называется острым. Он выглядит узким и «колючим», будто стрелка показывает только половину шага до прямого угла.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прямой угол. Его легко узнать по форме угла тетради, окна или книжной страницы. Он словно стоит ровно и не наклоняется.
</a:t>
            </a:r>
            <a:endParaRPr lang="en-US" sz="956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угол уже больше прямого, но ещё не развернутый. Его называют тупым, и он выглядит шире, чем привычный угол в тетради.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развернутый угол. Он похож на прямую линию, будто угол решил полностью раскрыться и больше не сгибаться.
</a:t>
            </a:r>
            <a:endParaRPr lang="en-US" sz="971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сначала догадаться, а потом проверить измерение транспортиром.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можно измерить точно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 помогает точно сказать, насколько повернулась линия. Если помнить про 360°, 90° и 180°, а ещё дружить с транспортиром, углы перестают быть загадкой.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2026-05-24T11:58:11Z</dcterms:created>
  <dcterms:modified xsi:type="dcterms:W3CDTF">2026-05-24T11:58:11Z</dcterms:modified>
</cp:coreProperties>
</file>