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живые клетки кислородом для энергии и жизни.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дыхание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влияет на здоровье, эмоции и концентрацию. Знание об устройстве дыхательной системы помогает поддерживать хорошее самочувствие и предотвращать болезни, учитывая влияние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биологического дыхания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кислорода и удаление углекислого газа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включает транспорт кислорода внутрь организма и выведение углекислого газа. Это жизненно важный процесс, обеспечивающий нормальное функционирование клеток.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обмен газами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кислород используется для энергии, а углекислый газ выводится из организма. Лёгкие играют ключевую роль в обмене газов между воздухом и кровью.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дыхательной системы человека
</a:t>
            </a:r>
            <a:endParaRPr lang="en-US" sz="310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её функции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очищает и согревает вдыхаемый воздух, задерживая пыль и микроорганизмы при помощи слизистой и ресничек.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гортани и трахеи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защищает дыхательные пути от попадания пищи, а трахея служит главным воздуховодом, направляя воздух в бронхи.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и лёгкие — ключевые органы дыхания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распределяют воздух по лёгким, где происходит газообмен в альвеолах — миниатюрных воздушных пузырьках.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от носа к альвеолам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Очистка, согрев и увлажнение воздуха перед газообменом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лёгких и тканях организма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из воздуха проходит в кровь, насыщая эритроциты кислородом для доставки к тканям.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поглощают кислород для метаболизма и выделяют углекислый газ, который возвращается в кровь и транспортируется в лёгкие.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углекислый газ выходит из крови в альвеолы, чтобы затем быть выведенным наружу при выдохе.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вдыхаемого и выдыхаемого воздуха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концентраций основных газов демонстрирует процессы газообмена в организме.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уменьшение кислорода и увеличение углекислого газа при выдохе подтверждают активный обмен газов в лёгких.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вдоха и выдоха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вдоха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опускается, а межрёберные мышцы сокращаются. Это увеличивает объём грудной клетки, создавая отрицательное давление, из-за которого воздух поступает в лёгкие.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выдоха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происходит при расслаблении дыхательных мышц, объём грудной клетки уменьшается, воздух с углекислым газом выходит наружу, очищая дыхательную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грудная клетка: дыхательная роль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главная мышца дыхания, отделяющая грудную клетку от живота, движется вниз при вдохе, расширяя грудную полость для нагнетания воздуха.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расширяется прозради межрёберных мышц, увеличивая внутренний объём и создавая давление для движения воздушных масс в лёгкие.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уменьшается с возрастом, отражая снижение метаболических потребностей и рост эффективности дыхательной системы.
</a:t>
            </a:r>
            <a:endParaRPr lang="en-US" sz="118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физиологии человека,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в зависимости от возраста
</a:t>
            </a:r>
            <a:endParaRPr lang="en-US" sz="301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дыхательный ритм в младенчестве высокий, а к взрослому возрасту стабилизируется на низком уровне.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через нос полезнее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ходы выполняют функцию фильтрации, задерживая пыль, бактерии и мелкие частицы, что защищает нижние дыхательные пути от загрязнений и инфекций.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Вдыхаемый через нос воздух согревается и увлажняется слизистой оболочкой, что предотвращает раздражение и повреждение дыхательных органов.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носа очищать и подготавливать воздух способствует лучшему газообмену и снижает риск воспалительных заболеваний дыхательной системы.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рот не обеспечивает защиту и подготовку воздуха, что повышает вероятность развития простуд и других респираторных инфекций.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нервной системой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находится в продолговатом мозге и отвечает за автоматическое поддержание постоянного ритма дыхания в зависимости от потребностей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центр непрерывно анализирует уровень углекислого газа и кислорода в крови, корректируя частоту и глубину дыхания для поддержания гомеостаза.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физические нагрузки или эмоциональные состояния происходит адаптация дыхания через изменение активности дыхательного центра.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4436" y="1533950"/>
            <a:ext cx="25952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стресс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тревоги дыхание становится поверхностным и учащённым, что может привести к напряжению мышц и ухудшению общего самочувствия.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дыхание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дыхания помогает стабилизировать эмоциональное состояние, снижая уровень стресса и способствуя психическому равновесию.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спокойствие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положительных эмоциях дыхание обычно ровное и глубокое, способствуя расслаблению и улучшению эмоционального тонуса.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и стресса на дыхание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дыхательной системы: основные примеры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характеризуется воспалением бронхов, вызывая кашель и затруднённое дыхание; его могут провоцировать вирусы, бактерии или раздражающие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проявляется сужением дыхательных путей, что осложняет вдох и выдох, а пневмония — это инфекционное поражение лёгочной ткани, сопровождающееся воспалением и нарушением газообмена.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представлены основные факторы, влияющие на состояние дыхательной системы, и их последствия.
</a:t>
            </a:r>
            <a:endParaRPr lang="en-US" sz="1141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 и образа жизни значительно влияют на работу дыхательной системы и могут вызывать её функциональные нарушения.
</a:t>
            </a:r>
            <a:endParaRPr lang="en-US" sz="1165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качество дыхания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упражнения: влияние на дыхание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регулярных тренировок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спортсменов наблюдается улучшенный газообмен и большая выносливость, благодаря чему организм эффективнее переносит кислород при нагрузках.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дыхательной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способствуют увеличению объёма лёгких и укреплению дыхательных мышц, что улучшает эффективность дыхания.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Гипервентиляция и задержка дыхания: что происходит с организмом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задержки дыхания организм ограниченно получает кислород, поэтому необходимы тренировки для адаптации и уменьшения тревожности.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гипервентиляции или задержки дыхания нормализуется дыхательный ритм для восстановления баланса газов и функций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Гипервентиляция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учащённого глубоко дыхания снижает уровень углекислого газа в крови, что может вызвать головокружение и слабость.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речи и вокальных возможностей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произнесения звуков необходим контролируемый выдох, который обеспечивает поток воздуха через голосовые связки.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дыхательных мышц влияет на громкость, тембр и длительность звуков, что формирует качество голоса и выразительность 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дыхательных функций затрудняют речевые процессы и могут снижать вокальные способности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Проветривание, отказ от курения и регулярные дыхательные упражнения снижают риски заболеваний и улучшают кислородное снабжение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 напрямую влияет на здоровье дыхательных путей и общее самочувствие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 и здоровья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 правильное дыхание поддерживает обмен веществ, влияет на физическое и эмоциональное состояние, снижает риск заболеваний и способствует активной полноценной жизни.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2026-05-09T22:42:26Z</dcterms:created>
  <dcterms:modified xsi:type="dcterms:W3CDTF">2026-05-09T22:42:26Z</dcterms:modified>
</cp:coreProperties>
</file>