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органы и системы органов: обзор темы и основные вопросы
</a:t>
            </a:r>
            <a:endParaRPr lang="en-US" sz="2537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структуру организма — от тканей до систем и их взаимодействие.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клетки к сложной системе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состоит из множества клеток, объединённых в ткани, органы и системы. Понимание этой организации важно для изучения здоровья и причин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типа тканей человека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защитник и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тело и внутренние органы, выполняя функции защиты и обмена веществ. Её клетки плотно прилегают друг к другу, образуя надежный барьер.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каркас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структуру организма, соединяет органы и ткани, участвует в транспортировке веществ. Включает костную, хрящевую, жировую ткань и кровь.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двигатель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движение, делится на скелетную, сердечную и гладкую, каждая из которых выполняет важные функции в организме.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— организация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сигналы по всему организму, обеспечивая координацию действий и реакцию на внешние раздражители.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функции и места расположения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кожи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эпителиальной ткани, защищающей тело от внешних вредных воздействий и сохраняющей внутреннюю среду.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оболочки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рта и сосудов состоят из эпителиальной ткани, обеспечивая всасывание и секрецию для поддержания жизненных функций.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соединительной ткани и её значение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опора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представлены костной тканью, обеспечивающей прочность скелета и защиту внутренних органов.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жидкая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кислород, питательные вещества и выводит отходы обмена веществ, обеспечивая связь между системами.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— запас энергии и теплоизоляция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хранит энергетические резервы и помогает сохранять тепло, играя роль в защите внутренних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мышечной ткани и их функции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— движение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Прикрепленная к костям, эта ткань обеспечивает сознательные движения и поддерживает позу.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— двигатель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исключительно в сердце и обеспечивает его ритмическое сокращение для перекачки крови.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— работа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в стенках органов, таких как кишечник и сосуды, отвечая за непроизвольные сокращения и движение веществ.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структура и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которые передают электрические сигналы, обеспечивая связь между различными частями тела.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поддерживают и питают нейроны, защищая их и обеспечивая правильное функционирование нервной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органов и их тканевой состав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в органах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состоит из различных тканей, которые вместе обеспечивают его уникальные функции и структуру. Например, сердце включает мышечную, соединительную и нервную ткани.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органы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бывают парными, как почки и лёгкие, и непарными, например печень и сердце. Их взаимодействие поддерживает работу всего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 из тканей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соединительная ткань образует каркас органа, обеспечивая прочность и поддержку; она объединяет все компоненты в цельное строение.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Второе, мышечная ткань отвечает за движение и сокращение, а эпителиальная ткань защищает орган и контролирует обмен веществ на его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органы: строение и функции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мотор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мышечный орган, который непрерывно перекачивает кровь, снабжая ткани кислородом и питательными веществами.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органы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насыщают кровь кислородом и выводят углекислый газ, поддерживая процессы обмена в клетках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центр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механически перемешивает пищу и выделяет ферменты для её химического расщепления, обеспечивая подготовку к всасыванию.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системы органов и принцип объединения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для решения общей задачи, образуя систему, что повышает эффективность функционирования организма.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пищеварительной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рот, пищевод, желудок, кишечник и печень, которые последовательно участвуют в обработке и усвоении пищи.
</a:t>
            </a:r>
            <a:endParaRPr lang="en-US" sz="887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внутри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взаимодействуют через передачу веществ и сигналов, обеспечивая слаженную работу пищеварения.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системного подхода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 помогает выявлять причины заболеваний и находить эффективные способы их лечения.
</a:t>
            </a:r>
            <a:endParaRPr lang="en-US" sz="9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пищеварительной системы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пищеварительной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рот, глотку, пищевод, желудок, кишечник, печень и поджелудочную железу. Она отвечает за последовательную обработку пищи и обеспечение организма питательными веществами.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— расщепление пищи на питательные элементы, всасывание их в кровь и удаление непереваренных остатков. Нарушения в работе вызывают дефицит важных веществ и ухудшают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носовой полости, гортани, трахеи, бронхов и лёгких. Она обеспечивает поступление кислорода в организм и удаление углекислого газа.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нормального дыхания клетки испытывают дефицит кислорода, что приводит к нарушению энергообеспечения и снижению жизнедеятельности организма.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органы и значение для организма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компоненты и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включает сердце, артерии, вены и капилляры. Сердце перекачивает кровь, обеспечивая её циркуляцию по всему организму.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транспортируют кислород, питательные вещества и удаляют продукты обмена, поддерживая постоянство внутренней среды и обеспечивая жизнедеятельность.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8564"/>
            <a:ext cx="4000500" cy="1888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систем организма показывает различие в органах и функциях, подчеркивая их взаимодополняемость.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пищеварительной, дыхательной и кровеносной систем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различаются по характеру транспортируемых веществ и конечным результатам взаимодействия.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для средней школы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кровь кислородом, необходимым для клеточных процессов и поддержания энергии.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взаимозависимость систем органов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распределяет кислород и питательные вещества по всему организму, обеспечивая жизнедеятельность тканей.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поставляет питательные вещества, а нарушения в одной системе могут привести к сбоям в других.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задачи выделительной системы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почек, мочеточников, мочевого пузыря и уретры. Она выводит продукты обмена и токсины из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регулирует водно-солевой баланс, что важно для поддержания нормальной работы органов и общего здоровья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строение и роль управления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проводят электрические импульсы, обеспечивая связь между мозгом и другими частями тела. Они играют ключевую роль в ощущениях и движениях.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обеспечивают защиту, питание и восстановление нейронов, способствуя надежной работе нервной системы и быстрой адаптации организма.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всех заболеваний связаны с нарушениями взаимодействия систем органов.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 организма обеспечивает оптимальный рост, развитие и адаптацию, а нарушение связи приводит к серьезным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иерархия и согласованность работы клеток, тканей, органов и систем поддерживают здоровье и жизнь человека, обеспечивая его рост, обучение и адаптацию к окружающей среде.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гармония в работе организма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2026-05-09T12:41:00Z</dcterms:created>
  <dcterms:modified xsi:type="dcterms:W3CDTF">2026-05-09T12:41:00Z</dcterms:modified>
</cp:coreProperties>
</file>