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признаки действия, суффиксы и правописание н и нн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школьной грамматике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увидеть не только предмет, но и его действие. В 7 классе важно научиться отличать его от других форм, чтобы уверенно разбирать слова, писать без ошибок и точнее понимать текст.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действительное причастие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 называет признак предмета, который сам совершает действие. Поэтому смысл формы всегда связан с действующим лицом или предметом в предложении.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отвечают на вопрос какой? какая? какие? и сохраняют тесную связь с глаголом. Именно действие помогает понять, почему слово относится к причастиям.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художественных текстах встречаются примеры: поющий хор, бегущий мальчик, выросшее дерево. Они показывают предмет в движении или в процессе изменения.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действительные причастия образуются с суффиксами -ущ-, -ющ-, -ащ-, -ящ-, а в прошедшем времени — с суффиксами -вш-, -ш-.
</a:t>
            </a:r>
            <a:endParaRPr lang="en-US" sz="10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страдательное причастие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обозначает признак предмета, над которым действие уже совершено. Сам предмет не действует, а получает результат чужого действия.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показывает, что с предметом что-то сделали, перед нами страдательное причастие. Оно тоже отвечает на вопрос какой? какая? какие? , но смысл у него иной.
</a:t>
            </a:r>
            <a:endParaRPr lang="en-US" sz="1016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формам относятся решённая задача, написанное письмо, построенный мост. Во всех примерах важен итог действия, а не тот, кто его выполнял.
</a:t>
            </a:r>
            <a:endParaRPr lang="en-US" sz="1073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употребляются суффиксы -ем-, -им-, -ом-, а в прошедшем времени — -нн-, -енн-, -т-. По ним удобно проверять тип причастия.
</a:t>
            </a:r>
            <a:endParaRPr lang="en-US" sz="10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действительное и страдательное причастие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слова, действующем лице, суффиксе и времени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вид причастия, время и характерный суффикс на знакомых примерах.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действительных и страдательных причастий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сразу подсказывает вид причастия, а время помогает выбрать правильную форму и не смешать действительное значение со страдательным.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обе группы активно встречаются в учебных заданиях и текстах для анализа.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видов причастий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различие важнее внешнего сходства: действительные формы описывают действующего предмета, а страдательные — предмет с полученным результатом.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в речи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дорога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тротуару идёт ученик с книгой в руке, рядом спешат ребята, разговаривающие о домашнем задании. Такая картина сразу становится живой: причастия передают движение, которое совершают сами участники события, и делают описание более динамичным.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тишине слышен шумящий лес, а на тропинке видны бегущие по лужам ручейки. Действительные причастия помогают показать природу в действии: деревья шевелятся, вода движется, всё вокруг как будто не стоит на месте.
</a:t>
            </a:r>
            <a:endParaRPr lang="en-US" sz="94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решают задачу, обсуждают ответ и помогают друг другу. В таком описании причастия подчёркивают, что действие выполняют сами ученики, поэтому текст звучит точнее и нагляднее.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в учебных текстах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часто называют итог работы: выполненное задание, изученная тема, построенный стадион. Они помогают сразу увидеть, что действие уже завершено и результат получен.
</a:t>
            </a:r>
            <a:endParaRPr lang="en-US" sz="798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объяснений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и учебных сообщениях такие формы делают текст компактнее. Вместо длинного объяснения можно написать: решённая задача, прочитанный параграф, исправленная ошибка.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особенно полезны там, где важно состояние предмета после действия. Они точно передают готовность, завершённость и порядок в учебной речи.
</a:t>
            </a:r>
            <a:endParaRPr lang="en-US" sz="8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букв н помогает отличить полную форму причастия от краткой. Это простое правило особенно важно в школьных упражнениях и диктантах.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полных страдательных причастиях обычно пишется именно столько букв н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смотреть, чтобы не перепутать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всегда связано с действием. Если слово называет предмет по действию и можно спросить, что он делает или что с ним сделали, перед нами причастие, а не обычный признак.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часто есть зависимые слова: жаренная на сковороде рыба, запутанный в мыслях человек. Такие слова показывают связь с действием и помогают отличить причастие от отглагольного прилагательного.
</a:t>
            </a:r>
            <a:endParaRPr lang="en-US" sz="854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обозначается постоянное качество, слово ближе к прилагательному: жареная рыба как блюдо, кованая решётка. Когда важно само действие, сохраняется причастный смысл и легче определить правильный разбор.
</a:t>
            </a:r>
            <a:endParaRPr lang="en-US" sz="8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причастный оборот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причастие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предложении ищут слово, образованное от глагола и отвечающее на вопрос какой? какая? какие? Это ядро будущего причастного оборота.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есть ли при причастии поясняющие слова. Именно они вместе с причастием образуют оборот: читающий книгу, построенный строителями.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Уточняем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оборот связывают с определяемым существительным. Он уточняет признак предмета и делает описание короче и точнее, чем придаточное предложение.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причастия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вид, время и форму слова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написания чаще всего вызывают затруднения и почему важно проверять суффикс, форму слова и наличие н или нн.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причастий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смыслом, а с выбором суффикса и написанием одной или двух 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темы по причастиям,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особенно удобны там, где нужно точно назвать признак предмета или результат действия, поэтому они чаще встречаются в книжных текстах.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причастия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стили используют причастия заметно чаще разговорного; это помогает передавать точность, краткость и связь с действием.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стилям речи на основе 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причастия работают в литературе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делают пейзаж и портрет героя более наглядными. Они помогают показать не просто предмет, а его движение, состояние или изменение, поэтому текст становится выразительнее и конкретнее.
</a:t>
            </a:r>
            <a:endParaRPr lang="en-US" sz="778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вместо длинного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причастие может заменить целый оборот или придаточное предложение. Благодаря этому автор пишет короче, но сохраняет точность: мерцающий свет, спрятанный дом, опавшие листья.
</a:t>
            </a:r>
            <a:endParaRPr lang="en-US" sz="828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создают плавное звучание фразы и помогают передать настроение сцены. В художественном тексте причастия часто делают описание спокойным, динамичным или торжественным.
</a:t>
            </a:r>
            <a:endParaRPr lang="en-US" sz="7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время причастия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глагол, от которого образовано причастие. Его основа подсказывает, к настоящему или прошедшему времени относится слово.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Сравниваем с глаголом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происходит одновременно с другим действием, причастие стоит в настоящем времени: читающий ученик, изучаемая тема.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Ищем действие сейчас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уже закончено, причастие относится к прошедшему времени: прочитавший ученик, изученная тема. Это помогает выбрать нужный суффикс.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Видим завершённость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причастие связано с двумя частями речи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глагола причастие получает значение действия, вид и время. Поэтому оно показывает не только признак предмета, но и связь с процессом, который этот предмет выполняет или испытывает.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причастие изменяется как прилагательное: имеет род, число и падеж, согласуется с существительным и отвечает на вопрос какой? какая? какое? какие?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входит в состав определения и уточняет существительное. Оно помогает сделать сообщение точным, не перегружая предложение лишними словами.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сочетает признаки глагола и прилагательного, поэтому его нужно рассматривать сразу с двух сторон: по смыслу и по грамматической форме.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причастиях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 показывает предмет, который сам выполняет действие: бегущий, читающий, ушедший. Важно искать именно источник действия, а не только внешнее сходство слова с прилагательным.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называет предмет, который испытывает действие: построенный, прочитанный, решённый. Оно удобно, когда нужно подчеркнуть результат, а не того, кто действовал.
</a:t>
            </a:r>
            <a:endParaRPr lang="en-US" sz="87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различения чаще всего используют три признака: значение, суффикс и время. Если их проверить вместе, ошибиться гораздо труднее.
</a:t>
            </a:r>
            <a:endParaRPr lang="en-US" sz="1073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нужно помнить о краткой и полной форме и о написании н и нн. Эти особенности часто помогают быстро понять, какое перед нами причастие.
</a:t>
            </a:r>
            <a:endParaRPr lang="en-US" sz="10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делают речь точнее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назвать признак предмета через действие и делают речь более точной. Если помнить значение, суффиксы, время и форму, различать их в тексте становится намного проще.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2026-05-28T09:05:25Z</dcterms:created>
  <dcterms:modified xsi:type="dcterms:W3CDTF">2026-05-28T09:05:25Z</dcterms:modified>
</cp:coreProperties>
</file>