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пару чисел тремя способами и проверить ответ?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двух уравнений с двумя неизвестными
</a:t>
            </a:r>
            <a:endParaRPr lang="en-US" sz="37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помогают два уравнения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встречаются там, где нужно найти две неизвестные сразу: цену, количество, скорость или точку на плоскости. Одного условия часто мало, а два дают точный ответ или показывают, что его нет.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из двух уравнений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уравнений, в которых используются одни и те же неизвестные. Чаще всего это x и y. Оба равенства должны выполняться одновременно.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виде пары значений, например (x; y). Это удобно, потому что оба неизвестных связаны между собой и проверяются вместе, а не по отдельности.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число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подходит только одна пара чисел — тогда решение одно. Если подходящих пар нет, решений нет. Если подходят все точки одной прямой, решений бесконечно много.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Пара-решение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считается не одно число, а пара чисел. Она должна подходить сразу в оба уравнения. Если пара подходит, система решена 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неизвестными задает прямую на координатной плоскости. Поэтому систему можно представить как две линии, которые нужно сравнить между собой.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является точка, где графики пересекаются. Ее координаты подходят обоим уравнениям сразу, поэтому именно она и становится ответом.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решение одно. Если они совпадают, решений бесконечно много. Если прямые параллельны, общих точек нет, значит, система не имеет решений.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решения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одном из уравнений удобно выразить одну переменную через другую, например y через x. Лучше выбрать тот вид, в котором выражение получается коротким и без лишних дробей.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подставляют в другое уравнение вместо выбранной переменной. Так система превращается в одно уравнение с одной неизвестной, которое уже легче решить.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первой переменной ее значение подставляют обратно в удобное уравнение. Так получают вторую переменную и записывают найденную пару чисел как ответ.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хороша, если одна переменная уже почти выражена или это можно сделать быстро. Тогда вычисления становятся короче, а решение —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оба уравнения преобразуют так, чтобы коэффициенты при одной переменной стали одинаковыми или противоположными. Для этого иногда одно уравнение умножают на число.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Уравнять коэффициенты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уравнения складывают или вычитают. Одна из переменных исчезает, и остается простое уравнение с одной неизвестной, которое можно решить сразу.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переменная найдена, ее подставляют в любое исходное уравнение. Так находят вторую переменную и получают полную пару значений для ответа.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ко второй переменной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когда коэффициенты легко привести к нужному виду. Тогда лишних действий меньше, а вычисления получаются быстрее, чем при длинной подстановке.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выбирают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системы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двух линейных уравнений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9525" y="131205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 в одной точке, система имеет единственную пару значений. Это самый частый случай в школьных задачах с линейными уравнениями.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9525" y="2428425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параллельны, они не имеют общих точек. Тогда никакая пара чисел не подходит сразу обоим уравнениям, и решений нет.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9525" y="354480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уравнения задают одну и ту же прямую, каждая ее точка подходит системе. В этом случае решений бесконечно много.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систем и их 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графиков можно быстро понять, сколько решений имеет система.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графиков напрямую показывает число решений и помогает быстро сделать вывод без вычислений.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линейных систем двух уравнений с двумя неизвестными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подставляют в оба уравнения системы. Если после замены получаются верные равенства, решение подходит и можно считать его правильным.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отдельно считают левую и правую части каждого уравнения. Совпадение значений показывает, что пара чисел удовлетворяет обоим условиям одновременно.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при отрицательных числах, дробях и длинных вычислениях. Она помогает заметить ошибку в знаке, переносе или подстановке еще до записи ответа.
</a:t>
            </a:r>
            <a:endParaRPr lang="en-US" sz="12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решения чаще используют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выбирают алгебраические способы: они дают точный ответ без построения графика и подходят для проверки вычислений.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вместе составляют основную часть практики; графический способ чаще служит для наглядности и контроля результата.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учебному описанию темы, слайдовая сводка: подстановка — 40%, сложение — 45%, графический способ — 15%.
</a:t>
            </a:r>
            <a:endParaRPr lang="en-US" sz="10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ручки в одной покупке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часто нужно узнать цену каждого товара, если известны общая сумма и количество покупок. Например, можно составить систему для тетрадей и ручек, когда часть данных дана в рублях, а часть — в штуках. Такой способ помогает найти стоимость каждого предмета отдельно.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есть, а цены неизвестны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знает, сколько всего заплатили за несколько одинаковых товаров, но не знает цену каждого вида, одна формула не поможет. Два условия позволяют записать два уравнения и получить точный ответ. Именно поэтому системы уравнений удобны в бытовых задачах с покупками.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в магазине и в 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система в общем виде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двух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система состоит из двух уравнений с одними и теми же неизвестными x и y. В каждом уравнении числа стоят рядом с переменными и задают одно условие задачи.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a, b, c, d, e, f — это известные числа, которые могут быть любыми, кроме случаев, когда уравнение теряет смысл. Они показывают связь между x и y.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подходит для решения подстановкой или сложением, потому что уравнения можно преобразовывать, не меняя их смысла. Подобные системы часто встречаются в заданиях 7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Сбившийся 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слагаемого легко забыть сменить знак или неверно раскрыть скобки. Из-за одной такой ошибки дальнейшие вычисления становятся неправильными, хотя метод выбран верно.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часто пропускают множитель перед выражением или неверно переносят число. Тогда одно из уравнений превращается в другое, и ответ уже не подходит системе.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пары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системы всегда является пара значений, а не одно число. Нужно записывать x и y вместе и не путать их порядок, иначе решение будет оформлено неверно.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аккуратных вычислениях можно ошибиться в действиях с отрицательными числами или дробями. Проверка подстановкой в оба уравнения помогает быстро заметить неточность.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способ: сильные и слабые стороны
</a:t>
            </a:r>
            <a:endParaRPr lang="en-US" sz="2587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сразу показывает, где пересекаются прямые, и помогает увидеть смысл решения. Это удобно, когда важно не только посчитать, но и понять связь между уравнениями.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рисунок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взаимному положению прямых легко определить, есть ли одна общая точка, нет ли её совсем или совпадают ли линии полностью. Такой вывод получается почти без вычислений.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число решений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точки пересечения дробные, найти их точно по рисунку трудно. Даже небольшая неточность в масштабе или разметке может изменить ответ.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 построения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сложных коэффициентах построение прямых занимает время, а расчёты остаются обязательными. Поэтому графический способ чаще используют для простых систем и проверки решения.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быстро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0750" y="3174350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где встречаются линии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каждая прямая показывает своё уравнение, а их пересечение обозначает общее решение системы. Если линии пересекаются в одной точке, именно её координаты подходят обоим уравнениям одновременно. Так алгебра соединяется с геометрией и становится наглядной.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5074050" y="3169725"/>
            <a:ext cx="3332700" cy="13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координаты точки, расположение прямых или неизвестную величину в чертеже, система уравнений помогает связать числа с рисунком. Поэтому такие задания развивают умение читать координатную сетку и понимать, как формулы описывают фигуры на плоскости.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пересечение прямых
</a:t>
            </a:r>
            <a:endParaRPr lang="en-US" sz="22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удобный способ решения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из неизвестных уже выражено через другое, подстановка обычно даёт самый короткий путь. Тогда не нужно дополнительно преобразовывать оба уравнения.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по удобству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существует одного лучшего метода для всех случаев. Удачный выбор зависит от вида уравнений, аккуратности вычислений и того, нужен ли точный или наглядный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необходимость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увидеть смысл задачи или быстро проверить ответ, помогает графический способ. Он особенно полезен, когда система простая и прямые легко построить.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при x или y легко сделать одинаковыми или противоположными, выгоднее использовать сложение. Этот способ часто сокращает вычисления и убирает одну переменную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 помогают по-разному: одни дают точный алгебраический ответ, другие — наглядное представление.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лучше подходят для точного ответа, а график — для понимания и проверки. Выбор зависит от вида уравнений и цели решения.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«Системы двух уравнений с двумя неизвестными»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2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тренировки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 систему по цене двух товаров, если известны общая сумма и количество. Такие задачи учат переводить текст в уравнения и аккуратно проверять найденные значения.
</a:t>
            </a:r>
            <a:endParaRPr lang="en-US" sz="121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обычно неизвестны скорость, время или расстояние. Здесь важно правильно связать данные условиями и выбрать способ решения, который даст короткие вычисления.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нахождение двух чисел помогают отрабатывать составление уравнений по сумме и разности. Они хорошо показывают, как одна пара значений удовлетворяет сразу двум условиям.
</a:t>
            </a:r>
            <a:endParaRPr lang="en-US" sz="115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координатной плоскостью полезно находить точки пересечения прямых и читать их координаты. Это помогает лучше понять связь между рисунком и алгебраической записью.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уравнений: от записи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уравнений помогает найти одну общую пару значений x и y. Подстановка, сложение и график дополняют друг друга, а проверка делает ответ надёжным.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2026-05-29T14:39:51Z</dcterms:created>
  <dcterms:modified xsi:type="dcterms:W3CDTF">2026-05-29T14:39:51Z</dcterms:modified>
</cp:coreProperties>
</file>