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Крылов «Щука и Кот»: смешная история с важным уроком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 поручает дело коту, надеясь на выгоду. Но самоуверенность и неверный выбор приводят к комической ошибке.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Крылов (1769–1844) — самый известный русский баснописец. Басня — короткое поучительное произведение: часто действуют животные, а через их поступки читается человеческий характер. В конце обычно звучит нравственный вывод.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Крылов и басня как жанр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сюжет басни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 обращается к коту за помощью и рассчитывает получить выгоду от совместного дела. Она уверена, что партнер согласится и сможет сделать нужное.
</a:t>
            </a:r>
            <a:endParaRPr lang="en-US" sz="2511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действовать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работа: герои приступают к делу по своему плану. Но в ходе действий быстро становится ясно, что задача не соответствует возможностям кота.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
</a:t>
            </a:r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соглашается выполнить поручение. Однако выбранное занятие оказывается не тем, что ему по силам и по назначению в этой ситуации.
</a:t>
            </a:r>
            <a:endParaRPr lang="en-US" sz="2511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Провал
</a:t>
            </a:r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заканчивается неудачей, а ожидания щуки не оправдываются. Итог — отсутствие результата и наглядная ошибка в выборе исполнителя.
</a:t>
            </a:r>
            <a:endParaRPr lang="en-US" sz="25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Щука: вода, хитрость и добыча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 в басне связана с водой, хитростью и желанием получить добычу. Она действует так, будто успех гарантирован, и потому охотно перекладывает важную часть работы на другого.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Кот: ловкость, но не рыболовное дело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в традиционных представлениях ассоциируется с ловкостью, а не с рыбалкой. Поэтому их союз выглядит странно: контраст между образом и ролью помогает Крылову сразу показать ошибку героев.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щуки и кота
</a:t>
            </a:r>
            <a:endParaRPr lang="en-US" sz="4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867317"/>
            <a:ext cx="9042900" cy="27527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басни «Щука и Кот» (по тексту произведения).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Персонажи, цели и результат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действия и итоги в басне: кто чего хотел, что сделал и к чему это привело.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Неуместный выбор исполнителя превращает уверенные ожидания в провал: желание результата без подходящих умений не работает.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построена басня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следует согласие: кот берётся за дело, но его выбор оказывается случайным. Затем начинается действие, и именно там читатель видит несоответствие задачи и умений.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напоминает короткую сценку: события идут быстро, почти как в комическом диалоге. Сначала появляется просьба, и сразу становится понятно, чего хочет щука.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— резкий провал. Такой порядок делает сюжет понятным: каждый эпизод усиливает напряжение и подводит к смешному, но поучительному итогу.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неверный выбор помощника ведёт к провалу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причинно-следственной связи в басне: выбор исполнителя → действие → итог.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ситуация кажется смешной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возникает из-за несоответствия: кто выполняет работу, тот не подходит для неё. Кот может быть ловким, но ловить рыбу — его естественное дело, поэтому план не работает.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 ожидает успех там, где он почти невозможен. Она заранее уверена в результате, хотя главный вопрос — умение и опыт — остаётся без ответа.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эффект усиливается тем, что герои считают свой выбор правильным. А читателю сразу заметно: ошибка в исполнителе уже видна по самому замыслу.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басни; уровни показаны условно для наглядности.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Ожидания и результат в басне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басне замысел щуки выглядит уверенно, но подготовка к делу и подходящие умения отсутствуют, поэтому итог оказывается почти нулевым.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разрыв между надеждой и реальностью: высокий план без соответствующих навыков заканчивается слабым результатом.
</a:t>
            </a:r>
            <a:endParaRPr lang="en-US" sz="4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мораль басни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мысль близка школьникам: в учёбе и общих делах тоже важны знания, распределение обязанностей и ответственность. Тогда совместная работа становится результативной.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учит: поручать работу нужно тому, кто действительно умеет её выполнять. Одного желания получить результат недостаточно — без опыта и навыка дело часто не получается.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показывает, что самоуверенность без понимания задачи ведёт к смешной, но поучительной неудаче. Герои верят в свой выбор, не проверяя, подходит ли он для дела.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прост: успех зависит не от удачи и громких слов, а от соответствия между задачей и возможностями исполнителя.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басни и особенности речи героев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басне Крылова фразы обычно не «растягиваются»: действие разворачивается быстро, читатель сразу видит, кто о чём просит и к чему ведёт решение. Такой темп помогает ощутить историю как живую сценку, где каждая реплика двигает сюжет вперёд.
</a:t>
            </a:r>
            <a:endParaRPr lang="en-US" sz="2186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67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Коротко, ясно и по-деловому
</a:t>
            </a:r>
            <a:endParaRPr lang="en-US" sz="2767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 и кот говорят так, будто это обычный разговор, а не торжественная речь. Поэтому легко представить героев рядом: щука убеждает, кот соглашается, и в их манере слышна самоуверенность. Благодаря этому комическая ситуация ощущается правдоподобно.
</a:t>
            </a:r>
            <a:endParaRPr lang="en-US" sz="2104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реплики делают персонажей узнаваемыми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«работающих» глаголов: герои не рассуждают часами, а сразу переходят к попыткам что-то сделать. Эти действия быстро приводят к несоответствию между задачей и возможностями кота. Итог выглядит смешно именно потому, что ошибка становится очевидной в процессе.
</a:t>
            </a:r>
            <a:endParaRPr lang="en-US" sz="202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 создают динамику
</a:t>
            </a:r>
            <a:endParaRPr lang="en-US" sz="264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500405"/>
            <a:ext cx="8493000" cy="425899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и их роль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приёмы делают историю смешной и при этом поучительной.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и смысл работают вместе: читатель смеётся над неуместными действиями, потому что они чётко показаны через противоречие между уверенностью героев и реальными умениями.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басни И. А. Крылова «Щука и Кот».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85284"/>
            <a:ext cx="835200" cy="6681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534" y="6638231"/>
            <a:ext cx="606150" cy="80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басни с жизнью школьника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группа берётся за общий проект, важно распределить роли. Если кто-то делает не своё (рисует вместо оформления или считает вместо чертежей), результат быстро «проседает».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 группе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из басни повторяется: можно сильно хотеть успеха, но задача требует конкретных умений. Помощник без подходящих навыков не ускорит работу, а создаст лишние ошибки.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проси «не по силам»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задание стоит начинать с плана: что нужно, какие шаги важны, кто за что отвечает. Тогда действия совпадают с возможностями — и неудачи случаются реже.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перед делом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художественным образам басни «Щука и Кот» (условная оценка качеств для наглядности).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героев в сравнении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щуки сильнее уверенность и настойчивость, а кот ближе к ловкости. Однако «уместность» для конкретной задачи оказывается критически разной — поэтому совместный результат не складывается.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главную причину провала: качества героев не совпадают с требованиями дела. Там, где нужны навыки рыбалки, решает не хитрость, а подходящая компетенция.
</a:t>
            </a:r>
            <a:endParaRPr lang="en-US" sz="4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неудачная попытка превращает самоуверенность героев в понятный урок.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текста басни И. А. Крылова «Щука и Кот».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работает так: герои ждут успеха, а ситуация сразу показывает обратное. Одна провальная попытка помогает читателю быстро увидеть, что дело нужно поручать знающим людям.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как урок о выборе помощников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«Щуке и Коте» сотрудничество получается удачным только тогда, когда совпадают задача и умения. Подходящий помощник экономит время и снижает риск ошибок, а неподходящий тянет дело в сторону.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истории усиливает мысль: неправильная оценка возможностей приводит к потере сил и неловким последствиям. Поэтому в школе, в проектах и общих делах важно выбирать исполнителя по делу, а не «по уверенности».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правильного помощника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морали басни: сравниваем задачу с умениями и делаем вывод о выборе.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басни «Щука и Кот» (условная шкала эмоционального напряжения для наглядности).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басне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меняется очень быстро: басня короткая, поэтому надежда героев почти сразу сталкивается с реальностью. Финал подводит к разочарованию и выводу.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пик напряжения приходится на попытку действовать. Именно там читатель видит разрыв между ожиданием и умениями — и получает смешной урок.
</a:t>
            </a:r>
            <a:endParaRPr lang="en-US" sz="4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122608"/>
            <a:ext cx="9042900" cy="42421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басни И. А. Крылова «Щука и Кот».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для запоминания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связать сюжет с выводами: что именно приводит к ошибке и каков итоговый смысл басни.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сводит всё к практичному принципу: здраво оценивай возможности, распределяй роли осмысленно и не надеяйся на случай вместо подготовки.
</a:t>
            </a:r>
            <a:endParaRPr lang="en-US" sz="4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решают умения, а не только желание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показывает: успех зависит от правильного выбора исполнителя. За смешным сюжетом скрывается точный смысл — оценивать свои силы, подбирать подходящих помощников и отвечать за взятое дело.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2026-05-13T01:00:39Z</dcterms:created>
  <dcterms:modified xsi:type="dcterms:W3CDTF">2026-05-13T01:00:39Z</dcterms:modified>
</cp:coreProperties>
</file>