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и религии России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— страна дружбы, разных народов и вер.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очень велика, поэтому на её землях веками жили многие народы. У каждого сложились свои традиции, языки и праздники. Закон защищает свободу вероисповедания, а уважение помогает людям жить вместе мирно и дружно.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Россия такая разная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7050" y="995808"/>
            <a:ext cx="3592500" cy="352233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309905"/>
            <a:ext cx="8604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— самый многочисленный народ России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35150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живут во всех регионах России и составляют самый многочисленный народ страны. Русский язык помогает людям из разных городов и сёл понимать друг друга и учиться вместе.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109858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Живут по всей стране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23230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культуре хорошо известны Масленица, Пасха, народные песни, матрёшки и берёза. Эти образы часто встречаются в книгах, рисунках и школьных праздниках.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197938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традиции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270000" y="3128475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традиции очень ценят уважение к гостям, добрые слова и открытость. Поэтому русская культура нередко становится частью общей жизни всей большой страны.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270000" y="2875560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Гостеприимство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270000" y="405025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русские обычаи, песни и праздники знакомы не только русским, но и другим народам России. Они помогают людям чувствовать себя частью одной страны.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270000" y="379733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наследие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дом и угощение
</a:t>
            </a:r>
            <a:pPr algn="l" indent="0" marL="0">
              <a:lnSpc>
                <a:spcPct val="115000"/>
              </a:lnSpc>
              <a:buNone/>
            </a:pPr>
            <a:r>
              <a:rPr lang="en-US" sz="11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татарской семье особенно ценят гостеприимство: гостя встречают приветливо и угощают от души. На столе могут появиться чак-чак и эчпочмак, а рядом — добрые разговоры, смех и уважение к старшим. Так сохраняется семейный уют, который дорог многим поколениям.
</a:t>
            </a:r>
            <a:endParaRPr lang="en-US" sz="1024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узоров
</a:t>
            </a:r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татарской одежде и украшениях часто можно увидеть красивые узоры и яркие детали. Они делают костюмы нарядными и запоминающимися. Такие орнаменты передают любовь к красоте, аккуратности и умению беречь традиции своего народа.
</a:t>
            </a:r>
            <a:endParaRPr lang="en-US" sz="1037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3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 семья
</a:t>
            </a:r>
            <a:pPr algn="l" indent="0" marL="0">
              <a:lnSpc>
                <a:spcPct val="115000"/>
              </a:lnSpc>
              <a:buNone/>
            </a:pPr>
            <a:r>
              <a:rPr lang="en-US" sz="12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татар важны семейные встречи, народные праздники и забота друг о друге. На таких событиях звучат песни, дети узнают об обычаях предков, а взрослые передают им опыт и мудрые правила жизни.
</a:t>
            </a:r>
            <a:endParaRPr lang="en-US" sz="1163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Татары и их традиции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49371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302325"/>
            <a:ext cx="86997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Башкиры, чуваши, удмурты и марийцы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70625" y="3808575"/>
            <a:ext cx="2009400" cy="10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башкир есть свои песни, сказки и красивые народные костюмы. Особенно ценятся труд, уважение к старшим и бережное отношение к природе, которая окружает людей каждый день.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70625" y="3537675"/>
            <a:ext cx="20094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Башкирские традиции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864600" y="3808575"/>
            <a:ext cx="2009400" cy="10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этих народов живёт в семьях, на школьных занятиях и на праздниках. Когда дети видят костюмы, орнаменты и слышат родную речь, традиции не забываются.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864600" y="3537675"/>
            <a:ext cx="20094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культуры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666608" y="3808575"/>
            <a:ext cx="2009400" cy="10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удмуртов и марийцев много песен, сказок и народных игр. Эти традиции делают праздники весёлыми, а ещё учат дружбе, терпению и любви к родной земле.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666608" y="3537675"/>
            <a:ext cx="20094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Удмуртские и марийские песни
</a:t>
            </a:r>
            <a:endParaRPr lang="en-US" sz="1095" dirty="0"/>
          </a:p>
        </p:txBody>
      </p:sp>
      <p:sp>
        <p:nvSpPr>
          <p:cNvPr id="17" name="Text 8"/>
          <p:cNvSpPr txBox="1"/>
          <p:nvPr/>
        </p:nvSpPr>
        <p:spPr>
          <a:xfrm>
            <a:off x="2468617" y="3808575"/>
            <a:ext cx="2009400" cy="10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Чувашская культура известна орнаментами, играми и нарядной одеждой. В семьях и школах дети учатся помнить традиции, быть добрыми и помогать друг другу.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2468617" y="3537675"/>
            <a:ext cx="20094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Чувашские обычаи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02497"/>
            <a:ext cx="8604000" cy="19913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699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Северного Кавказа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97325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старшим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97325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Северном Кавказе очень ценят вежливость, почтение к старшим и честь семьи. Эти правила помогают людям жить дружно и беречь доброе имя рода.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6775275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традиции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775275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семьях берегут обычаи, учат детей уважению и ответственности. Такие традиции помогают передавать опыт от старших к младшим и делают семьи особенно крепкими.
</a:t>
            </a:r>
            <a:endParaRPr lang="en-US" sz="900" dirty="0"/>
          </a:p>
        </p:txBody>
      </p:sp>
      <p:sp>
        <p:nvSpPr>
          <p:cNvPr id="11" name="Text 6"/>
          <p:cNvSpPr txBox="1"/>
          <p:nvPr/>
        </p:nvSpPr>
        <p:spPr>
          <a:xfrm>
            <a:off x="4649292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Танцы и песни
</a:t>
            </a:r>
            <a:endParaRPr lang="en-US" sz="1100" dirty="0"/>
          </a:p>
        </p:txBody>
      </p:sp>
      <p:sp>
        <p:nvSpPr>
          <p:cNvPr id="12" name="Text 7"/>
          <p:cNvSpPr txBox="1"/>
          <p:nvPr/>
        </p:nvSpPr>
        <p:spPr>
          <a:xfrm>
            <a:off x="4649292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народов Кавказа красивые танцы, яркая одежда и сильные песни. Они передают смелость, радость и любовь к своей земле, а смотреть на них очень интересно.
</a:t>
            </a:r>
            <a:endParaRPr lang="en-US" sz="900" dirty="0"/>
          </a:p>
        </p:txBody>
      </p:sp>
      <p:sp>
        <p:nvSpPr>
          <p:cNvPr id="13" name="Text 8"/>
          <p:cNvSpPr txBox="1"/>
          <p:nvPr/>
        </p:nvSpPr>
        <p:spPr>
          <a:xfrm>
            <a:off x="2523308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Гостеприимные дома
</a:t>
            </a:r>
            <a:endParaRPr lang="en-US" sz="1100" dirty="0"/>
          </a:p>
        </p:txBody>
      </p:sp>
      <p:sp>
        <p:nvSpPr>
          <p:cNvPr id="14" name="Text 9"/>
          <p:cNvSpPr txBox="1"/>
          <p:nvPr/>
        </p:nvSpPr>
        <p:spPr>
          <a:xfrm>
            <a:off x="2523308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Гостя здесь встречают тепло и по-доброму, как дорогого друга. Гостеприимство считается важной частью жизни, поэтому в домах часто царят щедрость и внимание к людям.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000" y="1244852"/>
            <a:ext cx="2692800" cy="21300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9200" y="1244852"/>
            <a:ext cx="2692800" cy="21300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25600" y="1244852"/>
            <a:ext cx="2692800" cy="213004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4300" y="302325"/>
            <a:ext cx="8795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Сибири и Севера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420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холоде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20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Сибирь и Север умеют проверять людей на выносливость. Якуты, ненцы, ханты, манси, эвенки и другие народы веками учились жить в сильные морозы, беречь тепло и помогать друг другу. В такой жизни особенно важны смелость, терпение и дружеская поддержка.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092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природе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1092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народов Севера природа — не просто вокруг, а почти как сосед, которого нужно уважать. Поэтому они стараются не брать лишнего у леса, рек и тундры. Такое отношение помогает сохранять богатство родного края для будущих поколений.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2256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Олени, рыбалка и охота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32256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северных народов жизнь связана с оленеводством, рыболовством и охотой. Эти занятия требуют сноровки и внимания к природе. Люди знают, как найти дорогу по снегу, сохранить добычу и не нарушить хрупкий порядок северной земли.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7050" y="995808"/>
            <a:ext cx="3592500" cy="352233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309905"/>
            <a:ext cx="8604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языков — одна страна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329918"/>
            <a:ext cx="4516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языках народов России живут сказки, песни, пословицы и семейные истории. Когда ребёнок слышит родную речь, он лучше чувствует связь с бабушками, дедушками и своей культурой.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1092020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хранит память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70000" y="2419668"/>
            <a:ext cx="4516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республиках и национальных районах дети могут изучать родной язык в школе. Это помогает не забывать свои корни и с уважением относиться к языкам других людей.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70000" y="2181770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 школе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270000" y="3509418"/>
            <a:ext cx="4516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знают хотя бы несколько слов на языке соседа и не смеются над чужой речью, общаться становится легче. Так дружба растёт быстро, почти как на дрожжах.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270000" y="3271520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через уважение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310400"/>
            <a:ext cx="42288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Православие в России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594150" y="1488897"/>
            <a:ext cx="44052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и колокола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94150" y="1688200"/>
            <a:ext cx="44052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Православные храмы часто узнают по куполам, крестам и колокольному звону. Эти звуки и образы сразу напоминают о молитве, праздниках и важной роли веры в жизни людей.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594150" y="2296147"/>
            <a:ext cx="44052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Молитва и добрые дела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94150" y="2495450"/>
            <a:ext cx="44052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православных верующих важны молитва, добрые поступки, уважение к людям и помощь тем, кто рядом. Вера учит быть внимательным к другим и поступать честно.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594150" y="3103397"/>
            <a:ext cx="44052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Посты и праздники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594150" y="3302700"/>
            <a:ext cx="44052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православии есть посты — особое время, когда люди стараются быть сдержаннее и добрее. Особенно любимы Рождество и Пасха, которые приносят свет и радость.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594150" y="3910647"/>
            <a:ext cx="44052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 искусство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594150" y="4109950"/>
            <a:ext cx="44052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православные традиции стали частью русской культуры. Они отражаются в иконах, песнях, храмах, книгах и народных праздниках, которые знают по всей стране.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02497"/>
            <a:ext cx="8604000" cy="19913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699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 в России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97325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Мечети и молитва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97325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Мусульмане молятся в мечетях, где люди собираются для общей молитвы и добрых дел. Здание мечети легко узнать, и оно часто становится важной частью города или села.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6775275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и традиции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775275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 исповедуют многие татары, башкиры, чеченцы, аварцы, ингуши и другие народы России. У каждого народа свои обычаи, но всех объединяют доброта и уважение.
</a:t>
            </a:r>
            <a:endParaRPr lang="en-US" sz="900" dirty="0"/>
          </a:p>
        </p:txBody>
      </p:sp>
      <p:sp>
        <p:nvSpPr>
          <p:cNvPr id="11" name="Text 6"/>
          <p:cNvSpPr txBox="1"/>
          <p:nvPr/>
        </p:nvSpPr>
        <p:spPr>
          <a:xfrm>
            <a:off x="4649292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ценности
</a:t>
            </a:r>
            <a:endParaRPr lang="en-US" sz="1100" dirty="0"/>
          </a:p>
        </p:txBody>
      </p:sp>
      <p:sp>
        <p:nvSpPr>
          <p:cNvPr id="12" name="Text 7"/>
          <p:cNvSpPr txBox="1"/>
          <p:nvPr/>
        </p:nvSpPr>
        <p:spPr>
          <a:xfrm>
            <a:off x="4649292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исламе особенно ценятся уважение, забота о семье, чистота поступков и помощь людям. Эти правила помогают детям и взрослым жить честно и дружно.
</a:t>
            </a:r>
            <a:endParaRPr lang="en-US" sz="900" dirty="0"/>
          </a:p>
        </p:txBody>
      </p:sp>
      <p:sp>
        <p:nvSpPr>
          <p:cNvPr id="13" name="Text 8"/>
          <p:cNvSpPr txBox="1"/>
          <p:nvPr/>
        </p:nvSpPr>
        <p:spPr>
          <a:xfrm>
            <a:off x="2523308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верующих
</a:t>
            </a:r>
            <a:endParaRPr lang="en-US" sz="1100" dirty="0"/>
          </a:p>
        </p:txBody>
      </p:sp>
      <p:sp>
        <p:nvSpPr>
          <p:cNvPr id="14" name="Text 9"/>
          <p:cNvSpPr txBox="1"/>
          <p:nvPr/>
        </p:nvSpPr>
        <p:spPr>
          <a:xfrm>
            <a:off x="2523308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Ураза-байрам и Курбан-байрам — важные праздники для мусульман. В эти дни семьи собираются вместе, поздравляют друг друга, помогают нуждающимся и делятся радостью.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свет дацана
</a:t>
            </a:r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буддийском дацане можно увидеть спокойные лица людей, свечи и молитвенные барабаны. Здесь читают молитвы, слушают наставления и стараются сохранять добрые мысли. Для верующих это место помогает остановиться, успокоиться и подумать о добре.
</a:t>
            </a:r>
            <a:endParaRPr lang="en-US" sz="1037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добрых пожеланий
</a:t>
            </a:r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Калмыкии, Бурятии и Туве буддизм связан с особыми обрядами и праздниками. На таких днях люди приходят в храмы, поздравляют друг друга и желают счастья. Важнее всего не шум, а тёплое отношение и уважение к живым существам.
</a:t>
            </a:r>
            <a:endParaRPr lang="en-US" sz="1037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без грубости
</a:t>
            </a:r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буддизме ценят сострадание, терпение и бережное отношение к природе. Поэтому в рассказах о буддийских семьях часто рядом стоят горы, степь, люди и животные. Такая традиция учит замечать красоту мира и не делать больно никому вокруг.
</a:t>
            </a:r>
            <a:endParaRPr lang="en-US" sz="1037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Буддизм в России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49371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302325"/>
            <a:ext cx="86997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Иудаизм и еврейские традиции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70625" y="3808575"/>
            <a:ext cx="2009400" cy="10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Синагога — важное место для еврейской общины. Здесь проходят молитвы, читают священные тексты и встречают праздники. В таких встречах люди чувствуют поддержку семьи и своей общины.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70625" y="3537675"/>
            <a:ext cx="20094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Синагога и молитва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864600" y="3808575"/>
            <a:ext cx="2009400" cy="10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еврейских семей важны уважение к старшим, память о родных и помощь другим людям. Добрые поступки считаются важной частью жизни, потому что они делают мир теплее и спокойнее.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864600" y="3537675"/>
            <a:ext cx="20094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добрые дела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666608" y="3808575"/>
            <a:ext cx="2009400" cy="10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иудейской традиции очень ценят знания, чтение и вопросы. Детей учат быть внимательными, честными и добрыми. Книга здесь — не просто вещь, а настоящий друг и помощник.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666608" y="3537675"/>
            <a:ext cx="20094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книга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2468617" y="3808575"/>
            <a:ext cx="2009400" cy="10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Ханука напоминает о свете и надежде, а Песах — о свободе и памяти предков. Эти праздники собирают вместе детей и взрослых, а на столе появляются особые угощения и радостное настроение.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2468617" y="3537675"/>
            <a:ext cx="20094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Ханука и Песах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162" y="1225603"/>
            <a:ext cx="200925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81668" y="1225603"/>
            <a:ext cx="301388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4675" y="3203566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73212" y="3210196"/>
            <a:ext cx="318300" cy="25464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религии и свобода выбора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251675" y="172886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живут люди, которые исповедуют разные христианские традиции. У них свои храмы, праздники и обычаи, но всех объединяет уважение к вере, семье и добрым делам.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781700" y="1177153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Католики и протестанты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649962" y="1728775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Старообрядцы берегут древние церковные обряды, книги и песнопения. Их традиция напоминает о том, как важно хранить память о прошлом и передавать её детям без спешки.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5215437" y="1177153"/>
            <a:ext cx="332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Старообрядцы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51725" y="370951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люди соблюдают традиционные верования своих народов и берегут обряды предков. В таких обычаях часто особенно заметны связь с природой, уважение к земле и забота о родных.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781700" y="3157875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традиции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4649962" y="3709500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защищает право человека верить, не верить и выбирать свою дорогу. Важно, чтобы каждый мог жить без насмешек и давления, а выбор других людей вызывал уважение.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5215437" y="3157875"/>
            <a:ext cx="34767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выбора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разных культур живут рядом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 путь от знакомства с традициями к дружбе, общим делам и спокойной жизни рядом.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309905"/>
            <a:ext cx="8604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ценности народов России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306112"/>
            <a:ext cx="73557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разных народов особенно ценят семью, заботу о родителях и внимание к детям. Дом и родные люди помогают человеку чувствовать поддержку, тепло и уверенность.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1061563"/>
            <a:ext cx="73557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рядом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70000" y="1988137"/>
            <a:ext cx="73557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традициях труд считается важным и почётным делом. Людей учат работать честно, доводить начатое до конца и не бояться полезных обязанностей.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270000" y="1743588"/>
            <a:ext cx="73557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 старание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270000" y="2670162"/>
            <a:ext cx="73557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кому-то трудно, рядом стараются помочь. Добрые дела показывают, что человек умеет думать не только о себе, но и о других.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270000" y="2425613"/>
            <a:ext cx="73557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 и помощь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270000" y="3352187"/>
            <a:ext cx="73557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народа есть свои сказки, песни и пословицы. Они хранят память, учат мудрости и делают язык живым и красивым.
</a:t>
            </a:r>
            <a:endParaRPr lang="en-US" sz="900" dirty="0"/>
          </a:p>
        </p:txBody>
      </p:sp>
      <p:sp>
        <p:nvSpPr>
          <p:cNvPr id="16" name="Text 9"/>
          <p:cNvSpPr txBox="1"/>
          <p:nvPr/>
        </p:nvSpPr>
        <p:spPr>
          <a:xfrm>
            <a:off x="270000" y="3107638"/>
            <a:ext cx="73557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и песни
</a:t>
            </a:r>
            <a:endParaRPr lang="en-US" sz="1200" dirty="0"/>
          </a:p>
        </p:txBody>
      </p:sp>
      <p:sp>
        <p:nvSpPr>
          <p:cNvPr id="17" name="Text 10"/>
          <p:cNvSpPr txBox="1"/>
          <p:nvPr/>
        </p:nvSpPr>
        <p:spPr>
          <a:xfrm>
            <a:off x="270000" y="4034212"/>
            <a:ext cx="73557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праздники собирают семьи и друзей вместе. На них звучат пожелания, смех и музыка, а разные традиции не мешают, а украшают общую жизнь.
</a:t>
            </a:r>
            <a:endParaRPr lang="en-US" sz="900" dirty="0"/>
          </a:p>
        </p:txBody>
      </p:sp>
      <p:sp>
        <p:nvSpPr>
          <p:cNvPr id="18" name="Text 11"/>
          <p:cNvSpPr txBox="1"/>
          <p:nvPr/>
        </p:nvSpPr>
        <p:spPr>
          <a:xfrm>
            <a:off x="270000" y="3789663"/>
            <a:ext cx="73557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 радость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000" y="1244852"/>
            <a:ext cx="2692800" cy="21300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9200" y="1244852"/>
            <a:ext cx="2692800" cy="21300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25600" y="1244852"/>
            <a:ext cx="2692800" cy="213004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4300" y="302325"/>
            <a:ext cx="8795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народов России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420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дом наполняется смехом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20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год и Масленица знакомы почти каждой семье в России, но отмечают их по-своему: с блинами, песнями, играми и добрыми пожеланиями. Такие праздники легко узнаются по весёлым лицам и столу, где хочется попробовать всё подряд.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092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Праздник, который объединяет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1092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Сабантуй и Ханука собирают вместе детей, родителей и старших родственников. Где-то звучат танцы и игры, а где-то зажигают свечи и рассказывают важные истории. Но везде праздник помогает чувствовать себя одной дружной семьёй.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2256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и семейные торжества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32256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Науруз, Пасха, Ураза-байрам и Курбан-байрам приносят людям надежду, радость и встречи с близкими. В эти дни особенно заметны красивые угощения, тёплые слова, гостеприимство и желание делиться хорошим настроением.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школьники знакомятся с традициями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3107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Уроки и чтение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3107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знакомятся со сказками, пословицами и небольшими рассказами о народах России. Так они узнают, что у разных людей есть свои мудрые и красивые слова.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06055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Поделки и игры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6055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занятиях школьники делают узоры, костюмы и простые сувениры, а ещё пробуют народные игры. Это помогает лучше запомнить традиции и работать вместе.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990000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Праздники в школе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990000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классных часах и праздниках ребята рассматривают блюда, костюмы и предметы быта разных народов. После этого чужая культура перестаёт казаться далёкой и незнакомой.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часть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12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европейской части России рядом живут многие народы, и у каждого свои привычки и любимые блюда. В одних местах особенно любят хороводы и песни, в других — тихие семейные встречи и старинные ремёсла.
</a:t>
            </a:r>
            <a:endParaRPr lang="en-US" sz="1158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4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 и Сибирь
</a:t>
            </a:r>
            <a:pPr algn="l" indent="0" marL="0">
              <a:lnSpc>
                <a:spcPct val="115000"/>
              </a:lnSpc>
              <a:buNone/>
            </a:pPr>
            <a:r>
              <a:rPr lang="en-US" sz="12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Урале и в Сибири природа суровее, поэтому здесь ценят выносливость, труд и взаимопомощь. Дома, одежда и кухня часто подсказывают, как люди приспособились к холоду, снегу и длинной дороге.
</a:t>
            </a:r>
            <a:endParaRPr lang="en-US" sz="1174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 и Дальний Восток
</a:t>
            </a:r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Кавказе и Дальнем Востоке особенно ярко видны горы, море, степи и большая разница в обычаях. В песнях, танцах и одежде этих регионов чувствуется сила природы и любовь к родному краю.
</a:t>
            </a:r>
            <a:endParaRPr lang="en-US" sz="1179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на карте культур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уважения к людям разных вер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внимательное отношение и вежливость помогают людям разных вер жить рядом спокойно.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народов России разные языки, обычаи и религии, но всех объединяют доброта, мир и уважение. Когда мы знаем традиции друг друга, страна становится сильнее, ярче и дружнее.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— страна дружбы и уважения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2026-05-26T09:18:15Z</dcterms:created>
  <dcterms:modified xsi:type="dcterms:W3CDTF">2026-05-26T09:18:15Z</dcterms:modified>
</cp:coreProperties>
</file>