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11: первый шаг за пределы десятка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11: считаем, сравниваем и складываем.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число 11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11 можно заметить в предметах, на часах, в календаре и в задачах. Оно выглядит просто, но помогает понять, как из десятка получается новое двузначное число.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11 удобно разбирать по частям: одна цифра показывает десяток, другая — единицу. Так ребёнок видит, как устроено двузначное число.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Разрядный состав числа 11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в записи числа 11 выглядят одинаково, но обозначают десяток и единицу.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в числовом ряду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10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11 стоит сразу после 10. Если сделать один шаг вправо, получится именно это число. Такой переход особенно легко увидеть на линии с делениями.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соседями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11 удобно рассматривать 9, 10, 12 и 13. Тогда хорошо видно, где находятся соседи числа и как сохраняется порядок в ряду.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состав — 10 и ещё 1. Именно так легче всего понять, почему 11 уже выходит за пределы десятка.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11 можно разложить и по-другому: 9 и 2, 8 и 3, 7 и 4. Это показывает, что одно число собирается разными способами.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6 и 5 тоже дают 11. Такие примеры тренируют гибкость мышления и помогают находить несколько верных ответов.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первого класса особенно важно сначала увидеть 11 как 10 и 1. А уже потом пробовать другие разложения, как маленький математический конструктор.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11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11 отличается от 10 и 12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— это полная десятка, вокруг которой строится счёт.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к 10 ещё 1, получится 11. Это уже первое число после десятка.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шаг вперёд — и получается 12. Значит, 11 находится ровно между 10 и 12.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и кубики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10 палочек в ряд и добавьте ещё одну. Сразу видно, что получилось 11: полный десяток и один предмет рядом. Так число становится наглядным и почти осязаемым, как маленькая математическая постройка.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фишки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 10 кружков вместе, а один оставьте отдельно. Тогда легко увидеть, что 11 — это не «много и сложно», а просто десяток и ещё одна маленькая деталь. Такой способ помогает считать без спешки.
</a:t>
            </a:r>
            <a:endParaRPr lang="en-US" sz="951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на предметах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4" y="1691000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11 в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футбольной команде на поле играет 11 человек. Это известный пример, который помогает запомнить число и увидеть его в настоящей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11 встречается в датах и календарных записях. Ребёнок может искать его в числе дня, месяца или года, тренируя внимательность.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часах 11 часов — знакомый ориентир перед 12. Такое наблюдение помогает связать число с привычным временем и повседневными делами.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и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11 можно увидеть в номерах домов, на карточках и в учебных заданиях. Оно встречается чаще, чем кажется, и хорошо узнаётся по двум единицам.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числом 11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11 прибавить 1, получится 12. Это удобно проверять по числовому ряду: после 11 всегда идёт следующее число.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2 даёт 13. Такой пример показывает, как счёт движется вперёд сразу на несколько шагов, но остаётся понятным.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11 прибавить 3, получится 14. Эти короткие примеры помогают уверенно считать после десятка и не сбиваться.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 числом 11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 11 убрать 1, останется 10. Это самый простой пример, который сразу показывает связь между соседними числами.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вычесть 2, получится 9. Так видно, что число может двигаться назад по ряду так же уверенно, как вперёд.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3, получится 8. Такие задания удобно проверять по памяти или по числовому ряду, чтобы ответ был точным.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число 11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проверка: запись, состав, соседи и наглядный счёт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и десяток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показать 10 кружков одним рядом и один отдельный кружок рядом с ними. Так ребёнок быстро видит: 11 — это 10 и ещё 1, а не просто длинная запись.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десяток — это 10 одинаковых предметов, собранных вместе. Если добавить к ним ещё один предмет, получится число 11, и оно уже выходит за пределы полного десятка.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9579" y="219009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5992" y="2202924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979" y="2190090"/>
            <a:ext cx="148875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Интересная особенность числа 11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цифры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числа стоят две единицы подряд. Благодаря этому число выглядит очень аккуратно и легко узнаётся среди других чисел.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заметить глазами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11 сразу бросается в глаза, потому что обе цифры одинаковые. Его не нужно долго разбирать — форма запоминается почти с первого взгляда.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младших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это число особенно дружелюбное: оно простое, ровное и связано с уже знакомым десятком. Поэтому его часто запоминают быстрее других двузначных чисел.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11 в играх и считалках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предложить игру на счёт: найти 11 предметов в классе, разложить 11 фишек или хлопнуть в ладоши 11 раз. Такое задание тренирует внимание и счёт без спешки.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и короткие движения: сделать 11 шагов, подпрыгнуть 11 раз или собрать 11 карточек. Ребёнок учится считать действие до конца и не терять порядок.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полезное задание — искать картинки по числу 11. Оно уже не совсем маленькое, но и не пугает: как раз подходит для весёлой тренировки.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числом 11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11 путают с 1, потому что в записи две одинаковые цифры. Помогает простая проверка: у числа должно быть и десятков, и единиц больше, чем у единицы.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назвать после 10 сразу 12 и пропустить 11. Здесь выручает числовой ряд: 10, 11, 12 идут по порядку, без прыжков.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ребёнок видит только две единицы и забывает их значение. Тогда нужно напомнить: первая цифра показывает десяток, а вторая — одну единицу.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вслух повторять: 11 — это 10 и ещё 1. Такая короткая фраза помогает быстро проверить ответ и не запутаться.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на линейке и часах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часах 11 часов — знакомый и понятный ориентир перед 12. Такие привычные предметы помогают увидеть число в жизни, а не только в тетради.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число 11 стоит сразу после 10, поэтому его легко найти по порядку. Ребёнок видит, как счёт продолжается на один шаг дальше, и это уже не кажется волшебством.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4" y="1691000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Мини-задачи с числом 11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Сосчитать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11 яблок, 11 машинок или 11 книг. Такое задание тренирует аккуратный счёт по одному и помогает не сбиваться.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следующее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спросить, какое число идёт после 11. Ребёнок вспоминает порядок чисел и быстро находит 12, не пропуская шаги.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предыдущее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упражнение — назвать число перед 11. Здесь ответ прост: 10. Это помогает лучше видеть соседей числа в ряду.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пример 11 + 1 учит двигаться дальше по числовому ряду. Ребёнок видит, что число меняется совсем немного, но ответ уже другой.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11 легко запомнить: оно выглядит ровно, состоит из двух одинаковых знаков и сразу связывается с 10 и ещё 1.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цифры делают запись особенно заметной и помогают быстро узнать число.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 с числом 11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Узнавать и показывать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должен уверенно назвать число 11, показать его на палочках, кубиках или пальцах и объяснить, что оно состоит из 10 и ещё 1.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и сравнивать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также назвать соседей числа, решить примеры 11 + 1 и 11 - 1 и проверить ответ по числовому ряду. Так число становится понятным и удобным в работе.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11 — первый шаг за десяток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11 помогает увидеть, как после 10 появляется новое двузначное число: 10 и ещё 1. Оно простое, заметное и отлично подходит для первых математических открытий.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2026-05-20T12:56:03Z</dcterms:created>
  <dcterms:modified xsi:type="dcterms:W3CDTF">2026-05-20T12:56:03Z</dcterms:modified>
</cp:coreProperties>
</file>