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Звонкие и глухие согласные звуки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слышать согласные: звонкие, глухие и их хитрые пары.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знать звонкие и глухие во 2 классе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звуки встречаются почти в каждом слове. Если научиться их различать, легче читать, писать и не путать похожие слова, даже когда они звучат почти одинаково.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972" y="1960185"/>
            <a:ext cx="273600" cy="2188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8980" y="1935525"/>
            <a:ext cx="268200" cy="26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8484" y="1935525"/>
            <a:ext cx="234675" cy="26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9597" y="3438313"/>
            <a:ext cx="268200" cy="268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24489" y="3462973"/>
            <a:ext cx="273600" cy="21888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звучат звонкие согласные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1342600" y="198700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Слышен голос
</a:t>
            </a:r>
            <a:pPr algn="l" indent="0" marL="0">
              <a:lnSpc>
                <a:spcPct val="115000"/>
              </a:lnSpc>
              <a:buNone/>
            </a:pPr>
            <a:r>
              <a:rPr lang="en-US" sz="3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произнесении звонкого согласного голос и шум работают вместе. Звук получается более звучным, будто в горле тихо гудит маленький моторчик.
</a:t>
            </a:r>
            <a:endParaRPr lang="en-US" sz="747" dirty="0"/>
          </a:p>
        </p:txBody>
      </p:sp>
      <p:sp>
        <p:nvSpPr>
          <p:cNvPr id="11" name="Text 3"/>
          <p:cNvSpPr txBox="1"/>
          <p:nvPr/>
        </p:nvSpPr>
        <p:spPr>
          <a:xfrm>
            <a:off x="4218900" y="198700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слухом
</a:t>
            </a:r>
            <a:pPr algn="l" indent="0" marL="0">
              <a:lnSpc>
                <a:spcPct val="115000"/>
              </a:lnSpc>
              <a:buNone/>
            </a:pPr>
            <a:r>
              <a:rPr lang="en-US" sz="3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произнести звук медленно и внимательно, можно заметить его звучность. Звонкие согласные слышатся ярче, чем глухие, и легче удерживаются в памяти.
</a:t>
            </a:r>
            <a:endParaRPr lang="en-US" sz="747" dirty="0"/>
          </a:p>
        </p:txBody>
      </p:sp>
      <p:sp>
        <p:nvSpPr>
          <p:cNvPr id="12" name="Text 4"/>
          <p:cNvSpPr txBox="1"/>
          <p:nvPr/>
        </p:nvSpPr>
        <p:spPr>
          <a:xfrm>
            <a:off x="7081650" y="198700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запомнить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звонким согласным относятся б, в, г, д, ж, з. Ещё звонко звучат й, л, м, н, р — они всегда остаются голосистыми.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5599500" y="348265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их учить
</a:t>
            </a:r>
            <a:pPr algn="l" indent="0" marL="0">
              <a:lnSpc>
                <a:spcPct val="115000"/>
              </a:lnSpc>
              <a:buNone/>
            </a:pPr>
            <a:r>
              <a:rPr lang="en-US" sz="3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слышать звонкие согласные помогает правильно читать и писать слова. Это полезный навык, который экономит время и спасает от смешных ошибок.
</a:t>
            </a:r>
            <a:endParaRPr lang="en-US" sz="747" dirty="0"/>
          </a:p>
        </p:txBody>
      </p:sp>
      <p:sp>
        <p:nvSpPr>
          <p:cNvPr id="14" name="Text 6"/>
          <p:cNvSpPr txBox="1"/>
          <p:nvPr/>
        </p:nvSpPr>
        <p:spPr>
          <a:xfrm>
            <a:off x="2729975" y="348265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они помогают в словах
</a:t>
            </a:r>
            <a:pPr algn="l" indent="0" marL="0">
              <a:lnSpc>
                <a:spcPct val="115000"/>
              </a:lnSpc>
              <a:buNone/>
            </a:pPr>
            <a:r>
              <a:rPr lang="en-US" sz="3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Звонкие согласные часто помогают различать слова: дом, зуб, луг. Стоит перепутать один звук, и слово уже становится другим, совсем не тем.
</a:t>
            </a:r>
            <a:endParaRPr lang="en-US" sz="74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глухие согласные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125025" y="1873701"/>
            <a:ext cx="27726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Глухие согласные произносятся почти без голоса, только с шумом. Они звучат мягче и тише, будто голос решил ненадолго спрятаться.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482698" y="1873701"/>
            <a:ext cx="27726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глухим согласным относятся п, ф, к, т, ш, с, х, ц, ч, щ. Их удобно запоминать, если слушать не голос, а только шум.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звук на слух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способ помогает отличить звонкий согласный от глухого без догадок.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Парные согласные звуки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0482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словах звонкие и глухие согласные образуют пары: б–п, в–ф, г–к, д–т, ж–ш, з–с. В каждой паре меняется только звучность.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548550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пары особенно важны в русском языке, потому что один звук может изменить слово. Стоит услышать не ту согласную — и смысл уже другой.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39227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Парные согласные часто помогают при проверке слов. Если подобрать форму, где звук слышится отчётливо, можно выбрать нужную букву без лишних сомнений.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Непарные звонкие согласные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125025" y="1873701"/>
            <a:ext cx="27726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звонкие согласные, у которых нет глухой пары: й, л, м, н, р. Они всегда звучат звонко и не теряют свой голос даже в слове-непоседе.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482698" y="1873701"/>
            <a:ext cx="27726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звуки легко услышать в словах май, луна, мама, нос, река. Они помогают речи звучать плавно, ясно и очень по-русски.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Непарные глухие согласные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непарным глухим согласным относятся х, ц, ч, щ. У них нет звонких пар, поэтому они всегда остаются глухими.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50301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хата и цапля эти звуки слышны особенно отчётливо. Они не превращаются в звонкие, даже если слово произносится быстро.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0301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Непарные глухие согласные полезно просто запомнить. Когда они встречаются в слове, нужно слышать их именно такими, какие они есть.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ч и щ тоже любят быть самостоятельными. Они встречаются в словах чай и щётка и помогают делать речь выразительной.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слова, но разные согласные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один согласный полностью меняет слово. Дом и том похожи почти всем, но звуки д и т делают их разными словами.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75200" y="280210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 же самое видно в парах коза и коса, зуб и суп. Одна согласная — и смысл уже прыгает в другую сторону.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91335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важно слушать слово не по буквам, а по звукам. Тогда легче заметить, где спряталась нужная согласная, и не перепутать смысл.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5200" y="2225050"/>
            <a:ext cx="31227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звук меняется на слух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слова звонкие согласные часто оглушаются. Поэтому гриб и дуб в речи слышатся как [грип] и [дуп]. Это обычное явление русского языка.
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в конце слова
</a:t>
            </a:r>
            <a:endParaRPr lang="en-US" sz="2200" dirty="0"/>
          </a:p>
        </p:txBody>
      </p:sp>
      <p:sp>
        <p:nvSpPr>
          <p:cNvPr id="8" name="Text 3"/>
          <p:cNvSpPr txBox="1"/>
          <p:nvPr/>
        </p:nvSpPr>
        <p:spPr>
          <a:xfrm>
            <a:off x="775200" y="3255775"/>
            <a:ext cx="31227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это значит для письма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письме буква не меняется, хотя звучание становится другим. Чтобы не ошибиться, нужно проверять слово и слушать, какой звук слышен в другой форме.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сомнительный согласный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слово через форму с гласной: гриб — грибы, зуб — зубы, мороз — морозы.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Оглушение в середине слова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237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звонкий согласный теряет голос не в конце слова, а рядом с другим глухим согласным. Тогда он звучит тише, и это нужно просто заметить на слух.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происходит в словах сказка, просьба, лодка. Один звук как будто подстраивается под соседний и становится глуше, но на письме буква остаётся прежней.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1480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не ошибка, а обычное правило русского языка. Если помнить о нём, легче понимать звучание слова и не путать буквы при письме.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 языке есть пары звуков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буква — и уже другое слово
</a:t>
            </a:r>
            <a:pPr algn="l" indent="0" marL="0">
              <a:lnSpc>
                <a:spcPct val="115000"/>
              </a:lnSpc>
              <a:buNone/>
            </a:pPr>
            <a:r>
              <a:rPr lang="en-US" sz="5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Парные согласные помогают словам отличаться очень точно. Стоит заменить один звук, и смысл меняется сразу. Так из супа не получится зуб, а из леса — лезть. Для языка это удобный способ различать похожие слова без длинных объяснений.
</a:t>
            </a:r>
            <a:endParaRPr lang="en-US" sz="896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Слова-двойники на ладошке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слова особенно любят такие пары. Их легко сравнивать: дом и том, коза и коса, лес и лез. Разница маленькая, но она очень важна. Именно поэтому детям полезно слушать слово по звукам, словно раскладывая его на ладошке.
</a:t>
            </a:r>
            <a:endParaRPr lang="en-US" sz="884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работает как подсказка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слышна пара согласных, можно быстрее понять, какое слово сказано и как его писать. Звук будто подмигивает и подсказывает нужную букву. Для учеников это отличный помощник: речь становится внимательнее, а письмо — аккуратнее.
</a:t>
            </a:r>
            <a:endParaRPr lang="en-US" sz="887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и звук — не одно и то же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430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живёт на письме, а звук звучит в речи. Одно и то же слово можно увидеть глазами, но правильно понять его помогает только слух.
</a:t>
            </a:r>
            <a:endParaRPr lang="en-US" sz="9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24822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одна буква обозначает не совсем тот звук, который ожидается. В разных словах она может звучать по-разному, поэтому важно смотреть не только на запись.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775200" y="33214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просто угадывать по букве, можно ошибиться. Лучше произнести слово вслух, послушать его целиком и заметить, какой согласный слышится отчётливее.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41606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письмо и речь начинают помогать друг другу. Глаз читает буквы, а ухо проверяет звуки — и вместе они работают как дружная команда.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работы со словом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проверки: читаем слово, ищем сомнительный согласный, подбираем проверочную форму с гласной.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9558" y="1959900"/>
            <a:ext cx="342300" cy="391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0363" y="1986438"/>
            <a:ext cx="244500" cy="391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5923" y="1986438"/>
            <a:ext cx="391200" cy="391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99273" y="1986438"/>
            <a:ext cx="342300" cy="391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для тренировки слуха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660150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Хлопок на звонкий звук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Произносим слово и хлопаем, когда слышим звонкий согласный. Такое задание помогает не просто слушать, а активно замечать голос в звуке.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2775528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Шёпот для глухого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согласный глухой, слово можно произнести тихо, почти шёпотом. Так дети легче чувствуют разницу между шумом и голосом.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4904434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пар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найти в словах парные согласные: б и п, в и ф, з и с. Игра превращает повторение правила в короткое расследование.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7033334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на одну букву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подбирать слова, которые отличаются только одним согласным звуком. Это развивает слух, внимание и помогает запоминать пары без скуки.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24350" y="335483"/>
            <a:ext cx="4798800" cy="45129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5200" y="906775"/>
            <a:ext cx="2772600" cy="9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Скороговорки для чёткой речи
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971755" y="2503425"/>
            <a:ext cx="25761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Скороговорки заставляют язык работать быстрее и точнее. Когда в фразе много похожих согласных, приходится внимательно следить за каждым звуком, чтобы не сбиться.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971750" y="3503602"/>
            <a:ext cx="25761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Попробуйте: «У Сени и Сани в сетях сом с усами». Сначала медленно, потом быстрее. Получается весёлая тренировка для слуха, дикции и хорошего настроения.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учеников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0482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путают звонкие и глухие пары: б и п, д и т, з и с. На слух они очень похожи, поэтому нужна спокойная проверка.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548550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трудности возникают в конце слова: в словах гараж, мед, пруд слышится оглушение. Из-за этого ребёнок может написать не ту букву, если поспешит.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39227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не гадать, а произнести слово и подобрать проверочную форму. Тогда нужный согласный станет слышен яснее, а ошибка не проберётся в тетрадь.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правила о звонких и глухих согласных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Звонкие согласные произносятся с голосом и шумом, а глухие — почти только с шумом. Это первая и самая важная подсказка для слуха.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50301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согласных есть пары: один звук звонкий, другой глухой. Такие пары особенно полезны, когда нужно сравнить похожие слова и выбрать нужную букву.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0301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подбирают проверочное слово или форму с гласной. Она помогает услышать нужный звук и уверенно записать слово.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слова и перед глухим согласным звонкие могут оглушаться. Поэтому на слух слово иногда звучит иначе, чем выглядит на письме.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218250"/>
            <a:ext cx="6810300" cy="16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Слушаем, сравниваем, проверяем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2984803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Звонкие и глухие согласные делают речь точной и понятной. Если внимательно слушать слово, сравнивать парные звуки и проверять сомнительные места, писать станет намного легче.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2026-05-21T19:50:30Z</dcterms:created>
  <dcterms:modified xsi:type="dcterms:W3CDTF">2026-05-21T19:50:30Z</dcterms:modified>
</cp:coreProperties>
</file>