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Японии: структура, специализация и современные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Восточноазиатская экономика мирового уровня: технологии, экспорт и вызовы ресурсной зависимости.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экономика Японии сложилась именно так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сделало Японию морской державой, зависимой от импорта ресурсов и ориентированной на внешние рынки. Послевоенная модернизация, образование и экспорт превратили страну в постиндустриальную экономику с мощной промышленной базой.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структура хозяйства Японии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ВВП создаёт сфера услуг: финансы, торговля, транспорт, логистика, связь, образование и информационные технологии обеспечивают устойчивость экономики и занятость в крупных городах.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остаётся высококонкурентной благодаря автомобилестроению, электронике, машиностроению, робототехнике, химии и судостроению; именно эти отрасли формируют внешнюю специализацию страны.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первичный сектор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ограничено дефицитом земли и высокой плотностью населения, поэтому не покрывает потребности страны в сырье и продовольствии и сохраняет вспомогательную роль.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внешний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тесно включена в мировую торговлю: она импортирует ресурсы и топливо, а экспортирует продукцию с высокой добавленной стоимостью, прежде всего технику и машины.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ВВП Японии по секторам экономики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постиндустриальный характер экономики и показывает, насколько мала роль сельского хозяйства в создании национального продукта.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подтверждает высокую урбанизацию и технологическую специализацию, а слабый первичный сектор указывает на ресурсные ограничения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World Bank, OECD и национальной статистики Японии,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 крупнейших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Токайдо тянется вдоль юго-восточного побережья Хонсю и соединяет Токио, Иокогаму, Нагою, Осаку и Кобе. В этой полосе сосредоточены управление, финансы, наука и крупнейшие рынки сбыта, поэтому пространство здесь используется особенно интенсивно.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порты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удобно размещать заводы, склады и порты: сырьё быстрее поступает к предприятиям, а готовая продукция — к покупателям. Плотная прибрежная застройка экономит время и снижает транспортные издержки для бизнеса.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транспортная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железные дороги, автомагистрали и морские маршруты связывают города экономического пояса в единую сеть. Благодаря этому Токайдо работает как непрерывный деловой коридор, а не как набор отдельных агломераций.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Токайдо — главный экономический пояс страны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825025"/>
            <a:ext cx="4750071" cy="2162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 промышленности и их компании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отрасли формируют промышленную специализацию Японии и какие корпорации связаны с их экспортным успехом.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отрасли с высокой добавленной стоимостью; именно они поддерживают экспорт, занятость и технологическое лидерство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корпоративным профилям и отраслевой структуре японской промышленности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как основа промышленной мощи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приносит Японии значительную экспортную выручку и удерживает страну среди мировых лидеров по выпуску автомобилей, включая гибридные и экологичные модели.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поставщиков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опирается на развитую систему поставщиков деталей и комплектующих, которая позволяет быстро обновлять модели, контролировать качество и снижать производственные риски.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сборки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широко используются роботы и цифровой контроль процессов, поэтому японские предприятия сохраняют высокую точность, стабильность сборки и конкурентоспособность.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спрос формируют США, Европа и страны Азии. География продаж показывает, что отрасль тесно связана с мировыми рынками и международным разделением труда.
</a:t>
            </a:r>
            <a:endParaRPr lang="en-US" sz="12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статьи японского экспорта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готовой промышленной продукции показывает, что экономика Японии зарабатывает прежде всего на технологиях, качестве и инженерной точности.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строится вокруг товаров высокой переработки, что усиливает зависимость страны от внешнего спроса на развитых и азиатских рынках.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UN Comtrade и Japan External Trade Organization (JETRO),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сырья, топлива и продовольствия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почти полностью импортирует нефть и природный газ, поэтому энергетика и промышленность зависят от морских поставок и устойчивости международных маршрутов.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руды, древесина и часть промышленного сырья также поступают из-за рубежа, что делает производство чувствительным к мировым ценам и логистическим сбоям.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закупает значительную часть продовольствия, особенно корма и отдельные виды зерна. Это снижает самообеспеченность и требует надёжной торговли с партнёрами.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после 2011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на АЭС «Фукусима-1» выросла роль сжиженного природного газа, а доля атомной генерации на длительное время сократилась, усилив энергетические риски.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ресурсов и готовой продукции в хозяйстве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морскую зависимость страны, прибрежное размещение промышленности и экспортную ориентацию экономики.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Япония: земля, море и технологии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террасы и 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ограниченных сельскохозяйственных землях особенно заметны рисовые поля, которые тянутся вдоль равнин и речных долин. Здесь каждый участок используется максимально эффективно: поля выравнивают, орошают и тщательно обслуживают. Такой ландшафт хорошо показывает, как японское земледелие приспосабливается к дефициту пространства.
</a:t>
            </a:r>
            <a:endParaRPr lang="en-US" sz="760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Овощеводство рядом с мегаполисами
</a:t>
            </a:r>
            <a:pPr algn="l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Тепличные комплексы и овощные фермы часто располагаются в пригородах крупных городов, где удобно быстро доставлять свежую продукцию на рынок. Современные технологии помогают получать высокий урожай даже на небольших площадях. Это делает аграрный сектор тесно связанным с городской жизнью.
</a:t>
            </a:r>
            <a:endParaRPr lang="en-US" sz="779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источник продовольствия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Японии рыболовство остаётся не только традиционным занятием, но и важной частью продовольственного обеспечения. Рыба, морепродукты и продукция аквакультуры поступают как на внутренний рынок, так и в переработку. Морская специализация компенсирует нехватку земли и расширяет пищевую базу страны.
</a:t>
            </a:r>
            <a:endParaRPr lang="en-US" sz="768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9370" y="1426907"/>
            <a:ext cx="50240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сельского хозяйства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отрасли аграрного сектора Японии по районам специализации, уровню механизации и роли для внутреннего рынка.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Японии ориентировано на интенсивное использование ресурсов: оно даёт качественную продукцию, но не обеспечивает полной самообеспеченности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сельскому хозяйству Японии; национальная статистика и отраслевые обзоры
</a:t>
            </a:r>
            <a:endParaRPr lang="en-US" sz="10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33762"/>
            <a:ext cx="386371" cy="343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695937"/>
            <a:ext cx="386371" cy="34344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695937"/>
            <a:ext cx="386371" cy="343441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связывает хозяйство Японии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линии соединяют крупнейшие города и деловые центры, сокращая время поездок и облегчая ежедневные связи между регионами.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принимают основную массу импортного сырья и отправляют готовую продукцию, поддерживая внешнюю торговлю и промышленную логистику.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аэропорты обеспечивают международные деловые поездки, туризм и быстрое перемещение пассажиров между азиатскими и мировыми направлениями.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 и городская инфраструктура связывают агломерации, снижая транспортные издержки и поддерживая концентрацию производства вдоль побережья.
</a:t>
            </a:r>
            <a:endParaRPr lang="en-US" sz="14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урбанизация и старение общества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остаётся одной из самых урбанизированных стран мира, а основные демографические изменения уже заметно влияют на рынок труда и потребление.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населения и рост доли пожилых усиливают нагрузку на экономику, поэтому вопрос трудовых ресурсов становится стратегическим.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Statistics Bureau of Japan; оценки за 2008–2023 годы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3%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Японии направляется на исследования и разработки.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уровень расходов помогает стране удерживать лидерство в робототехнике, электронике и точном машиностроении, компенсируя дефицит природных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Gross domestic spending on R&amp;D (GERD), последние доступные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финансовая система Японии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 рынки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банки, страховые компании и инвестиционные структуры обеспечивают финансирование промышленности, торговли и инноваций, а Токио остаётся одним из ведущих финансовых центров Азии.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Кэйрэцу как сеть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японские корпорации объединялись в кэйрэцу — устойчивые группы компаний с общими финансовыми и производственными интересами, что поддерживало стабильность и долгосрочное планирование.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Фондовый рынок и корпорации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Токийская фондовая биржа служит ключевой площадкой для размещения акций крупных компаний и отражает роль Японии в мировой экономике и движении капитала.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торговые партнёры Японии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страны тесно встроена в азиатские производственные цепочки, где особенно важны поставки комплектующих и обмен высокотехнологичной продукцией.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Китая и вес США показывают, что Япония зависит и от региональных связей, и от доступа к крупным мировым рынкам.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Comtrade; Japan External Trade Organization, последние доступные данные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хозяйства Японии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людей и низкая рождаемость сокращают трудовые ресурсы, повышают нагрузку на социальную систему и уменьшают внутренний спрос.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почти полностью импортирует нефть и газ, поэтому уязвима к мировым ценам, перебоям поставок и изменениям на энергетических рынках.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цунами и тайфуны требуют постоянных затрат на защиту транспорта, предприятий и жилой инфраструктуры, повышая издержки развития.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Южная Корея усиливают давление в электронике, машиностроении и других отраслях, где Японии необходимо сохранять технологическое преимущество.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Япония адаптирует экономику к новым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направления модернизации хозяйства в ответ на демографические, ресурсные и природные ограничения.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сила технологий и цена ограничений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хозяйство опирается на качество, инновации и мощную промышленную базу, но его будущее зависит от решения ресурсных и демографических проблем через технологическое обновление и адаптацию общества.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2026-06-03T05:15:28Z</dcterms:created>
  <dcterms:modified xsi:type="dcterms:W3CDTF">2026-06-03T05:15:28Z</dcterms:modified>
</cp:coreProperties>
</file>