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Нефтяная промышленность: роль в хозяйстве, транспорте и жизни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питает транспорт, заводы и бытовые товары: от бензина до пластмасс.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нефть и почему она стала стратегическим ресурсом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образовалась из остатков древних морских организмов. За миллионы лет без кислорода и под действием давления они превратились в углеводороды. В XIX веке началась добыча, а в XX — рост из‑за автомобилей, авиации и морских перевозок.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38" y="1324817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3825" y="1320767"/>
            <a:ext cx="288675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3988" y="1345750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8213" y="1345750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2437" y="1324817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расположены крупнейшие запасы нефти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8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нефти хранится в странах Ближнего Востока. Это объясняется геологией: там широко распространены осадочные породы, которые хорошо удерживают нефть и газ в течение миллионов лет.
</a:t>
            </a:r>
            <a:endParaRPr lang="en-US" sz="1189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Северная Америка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запасы также есть в России, США и Канаде. В этих регионах нефть связана с разными нефтегазовыми бассейнами, поэтому месторождения могут отличаться по условиям залегания.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 Венесуэла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8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ресурсы сосредоточены в Венесуэле и в ряде стран Африки. Там встречаются как наземные, так и более сложные по устройству месторождения, требующие особых технологий.
</a:t>
            </a:r>
            <a:endParaRPr lang="en-US" sz="1189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бассейны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часть мировых запасов связана с осадочными бассейнами. Породы там сохраняют нефть и газ лучше, чем в других типах горных пород, поэтому нефть легче найти и извлечь.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месторождения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ведут геологическими картами, сейсморазведкой, разведочным бурением и анализом керна. Такие методы помогают понять, где под землей находятся нефтеносные пласты.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 среднесуточной добыче из отраслевых обзоров (точная дата зависит от источника)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по добыче нефти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по добыче меняются: на результаты влияют инвестиции, технологии добычи и переработки, а также международные решения и ограничения.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 распределение добычи между странами: разница между верхними позициями заметна, но может быстро меняться.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нефтяная скважина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скважина попадает в нефтеносный пласт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Скважина проходит слои горных пород и достигает нефтеносного пласта. Нефть поднимается на поверхность из‑за пластового давления или с помощью насосов, работающих в глубине и на устье.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ствола и безопасная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стенки не разрушались и не было утечек, применяют обсадные трубы и цементирование. Для безопасности используют системы контроля, а попутный газ часто направляют на факельную установку.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нефти от месторождения до потребителя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цепочки: от поиска месторождения до доставки нефтепродуктов.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переработка нефти на НПЗ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сырую нефть очищают от воды, солей и механических примесей, чтобы не повредить оборудование. Затем ее разделяют на фракции в ректификационной колонне по температуре кипения.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фракции обычно идут на бензин и керосин, средние — на дизельное топливо, а тяжелые — на мазут и продукты дальнейшей переработки. Так завод получает разные виды сырья.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глубины переработки показывает, какая часть нефти превращается в полезные продукты. Современные установки повышают качество топлива и снижают долю того, что трудно использовать.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3443" y="786300"/>
            <a:ext cx="3498865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направлений применения нефтепродуктов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продукты переработки нефти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 материалы, которые получают на НПЗ, связаны как с транспортом, так и с химией.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работает не только как топливо: значительная ее часть превращается в сырье для материалов повседневного пользования.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0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структура использования нефти по отраслевым данным (точные доли зависят от года и источника)
</a:t>
            </a:r>
            <a:endParaRPr lang="en-US" sz="709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расходуется нефть в мире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часть нефти связана с транспортом: жидкое топливо удобнее для многих видов перевозок. Нефтехимия дает материалы для пластмасс и синтетики.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структуре видно, что нефть нужна в разных сферах. При росте энергосбережения и альтернативных источников доля прямого сжигания может снижаться.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87598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48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91882"/>
            <a:ext cx="376800" cy="334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58513"/>
            <a:ext cx="376800" cy="3349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8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трубопроводы считают главным способом доставки нефти
</a:t>
            </a:r>
            <a:endParaRPr lang="en-US" sz="2283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объемы и непрерывность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Нефтепроводы позволяют перевозить большие объемы нефти почти без остановок. За счет постоянной работы снижаются потери времени и расходы по сравнению с разовыми рейсами транспорта.
</a:t>
            </a:r>
            <a:endParaRPr lang="en-US" sz="1273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цепочка между объектами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Магистральные трубопроводы соединяют месторождения, нефтеперерабатывающие заводы и морские порты. Так нефть поступает на переработку и далее — к экспортным поставкам.
</a:t>
            </a:r>
            <a:endParaRPr lang="en-US" sz="1273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трубопроводов в России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важны направления, связывающие Западную Сибирь, Поволжье и Урал, а также ведущие к экспортным маршрутам. Благодаря этому обеспечивается снабжение регионов и промышленных площадок.
</a:t>
            </a:r>
            <a:endParaRPr lang="en-US" sz="1273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нужны танкеры и железная дорога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перевозки между континентами часто выполняют нефтеналивными танкерами. Железная дорога становится дополнительным вариантом там, где трубопроводная сеть недостаточна.
</a:t>
            </a:r>
            <a:endParaRPr lang="en-US" sz="12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 нефтяной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добыче и перевозке нефти возможны разливы: утечка сырья попадает в реки и моря, образует на поверхности тонкую пленку и мешает воздухообмену воды. Для животных это риск, особенно для птиц и морских обитателей.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разливов, важны выбросы при сжигании топлива, загрязнение почв и воды, а также повреждение природных ландшафтов при строительстве дорог, трубопроводов и терминалов. Используются контрольные системы, герметичное оборудование и аварийные службы.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47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Обобщенное описание по данным международных обзоров спроса на нефтепродукты; точные значения зависят от года публикации (например, отчеты МЭА и OPEC).
</a:t>
            </a:r>
            <a:endParaRPr lang="en-US" sz="471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спроса на нефть по регионам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меняется не только из‑за экономики: на него влияют рост населения, развитие промышленности и объем перевозок. Там, где больше общественного транспорта и энергосбережения, рост обычно медленнее.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для Азии указывает на более устойчивое расширение потребления. Европа и Северная Америка показывают меньшую динамику, но транспорт и нефтехимия продолжают задавать основной спрос.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38" y="1324817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9762" y="1345750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3988" y="1362497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8213" y="1324817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2437" y="1324817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 нефтяной отрасли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8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 изучают строение земной коры, собирают данные с поверхности и из скважин. Их работа помогает понять, где искать нефтеносные породы, и какие участки перспективнее для дальнейшего бурения и инвестиций.
</a:t>
            </a:r>
            <a:endParaRPr lang="en-US" sz="1189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Буровик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7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Буровики создают скважины и обеспечивают устойчивость стенок. Они контролируют процесс бурения, используют обсадные трубы и цементирование, чтобы предотвратить нежелательные утечки. Это требует точности и дисциплины.
</a:t>
            </a:r>
            <a:endParaRPr lang="en-US" sz="1072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Инженер-технолог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8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и технологи управляют процессами добычи и подготовки сырья. На объектах важно правильно настроить оборудование, проверить режимы работы и качество продукции. От решений технологов зависит эффективность и безопасность.
</a:t>
            </a:r>
            <a:endParaRPr lang="en-US" sz="1082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Лаборант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2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Лаборанты проводят анализ нефти и воды, проверяют пробы на примеси и параметры состава. Такие проверки нужны и в добыче, и на переработке, чтобы корректно вести технологию и снижать риски аварийных ситуаций.
</a:t>
            </a:r>
            <a:endParaRPr lang="en-US" sz="1120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3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 следят за соблюдением природоохранных требований: оценивают состояние почв и вод, контролируют выполнение мер при обращении с отходами. Их цель — снизить влияние отрасли на экосистемы и помочь предотвращать загрязнения.
</a:t>
            </a:r>
            <a:endParaRPr lang="en-US" sz="103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нефтяных объектах — поэтапный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алгоритм мер промышленной безопасности: от проверки оборудования до ликвидации последствий.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359387"/>
            <a:ext cx="4339200" cy="283557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другие источники энергии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источников энергии по ключевым качествам помогает понять, почему в энергетике используют разные варианты вместо одного универсального.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один источник не идеален: нефть удобна для перевозки, но важны выбросы; альтернативы снижают экологическую нагрузку, однако требуют инфраструктуры и стабильности.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характеристики из учебных материалов по энергетике и охране окружающей среды.
</a:t>
            </a:r>
            <a:endParaRPr lang="en-US" sz="735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473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историческая периодизация развития нефтяной промышленности (уровень учебных курсов); даты и акценты могут отличаться по учебникам и обзорам.
</a:t>
            </a:r>
            <a:endParaRPr lang="en-US" sz="473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нефтяной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рост спроса ускорил разработку крупных месторождений и торговлю нефтью между странами. Это изменило географию переработки и транспортных маршрутов.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показывает, как развитие отрасли шло от первых промышленных скважин к шельфу и затем к технологиям контроля и глубокой переработке. Параллельно усиливались экологические требования.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современные технологии меняют добычу нефти
</a:t>
            </a:r>
            <a:endParaRPr lang="en-US" sz="264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3D-сейсморазведка
</a:t>
            </a:r>
            <a:pPr algn="l" indent="0" marL="0">
              <a:lnSpc>
                <a:spcPct val="100000"/>
              </a:lnSpc>
              <a:buNone/>
            </a:pPr>
            <a:r>
              <a:rPr lang="en-US" sz="579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Трехмерные измерения помогают точнее «увидеть» подземные структуры и выбрать участки для бурения. Меньше риск промахнуться мимо залежи, а разработка становится рациональнее.
</a:t>
            </a:r>
            <a:endParaRPr lang="en-US" sz="1256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Горизонтальное бурение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Скважину направляют так, чтобы она проходила вдоль пласта, а не только «сверху вниз». Это повышает контакт с породой и часто увеличивает извлекаемость нефти.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датчики
</a:t>
            </a:r>
            <a:pPr algn="l" indent="0" marL="0">
              <a:lnSpc>
                <a:spcPct val="100000"/>
              </a:lnSpc>
              <a:buNone/>
            </a:pPr>
            <a:r>
              <a:rPr lang="en-US" sz="57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и мониторинг в режиме близком к реальному времени дают информацию о работе оборудования и состоянии скважины. Так проще предотвращать отклонения и снижать потери сырья.
</a:t>
            </a:r>
            <a:endParaRPr lang="en-US" sz="1253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Автоматическое управление и удаленный контроль
</a:t>
            </a:r>
            <a:pPr algn="l" indent="0" marL="0">
              <a:lnSpc>
                <a:spcPct val="130040"/>
              </a:lnSpc>
              <a:buNone/>
            </a:pPr>
            <a:r>
              <a:rPr lang="en-US" sz="545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Автоматика помогает корректировать режимы добычи и быстро реагировать на нештатные ситуации. На морском шельфе и глубоко расположенных участках контроль особенно важен.
</a:t>
            </a:r>
            <a:endParaRPr lang="en-US" sz="11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в повседневной жизни школьника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Бутылка, контейнер или часть школьного набора могут быть сделаны из пластмасс. Этот материал получают из нефтехимического сырья, поэтому он получается прочным и легким. Вещи, которые каждый день попадают в руки, напрямую связаны с нефтяной промышленностью.
</a:t>
            </a:r>
            <a:endParaRPr lang="en-US" sz="72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который держит форму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элементы обуви и синтетические ткани производят с использованием материалов на основе нефтепродуктов. Поэтому даже привычные кроссовки «собирают» в себе вклад нефти: от полимеров до добавок, влияющих на прочность. Это заметно на уровне материалов, а не только внешнего вида.
</a:t>
            </a:r>
            <a:endParaRPr lang="en-US" sz="728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Кроссовки и ткань одежды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Дорожное покрытие и часть строительных материалов также зависят от продуктов переработки нефти: например, битума. Даже краски в кабинете и покрытие на некоторых поверхностях могут использовать нефтехимические компоненты. Так нефть становится частью школьной инфраструктуры незаметно для ученика.
</a:t>
            </a:r>
            <a:endParaRPr lang="en-US" sz="667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Асфальт и краски класса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нефтяной отрасли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спрос повлияют изменения на транспорте и в энергетике: растут электромобили, биотопливо, газомоторный транспорт и доля возобновляемых источников. Нефть сохранит значение, но ее роль будет постепенно меняться.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будет развиваться в сторону экономии ресурсов: снижаются потери сырья, совершенствуются процессы переработки и уменьшается количество отходов. Это повышает эффективность и помогает экономить ресурсы при добыче.
</a:t>
            </a:r>
            <a:endParaRPr lang="en-US" sz="128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усиливается экологический акцент: внедряются системы улавливания попутного газа, автоматический контроль утечек и более чистые технологии. Благодаря этому снижаются выбросы и риски загрязнения окружающей среды на промыслах и в логистике.
</a:t>
            </a:r>
            <a:endParaRPr lang="en-US" sz="128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нефтяной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Нефтяная промышленность объединяет добычу, транспорт и переработку и потому сильно зависит от географии ресурсов. Она дает топливо, химическое сырье и материалы для повседневных товаров, но требует строгих мер по экологии и безопасности.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2026-05-11T22:45:40Z</dcterms:created>
  <dcterms:modified xsi:type="dcterms:W3CDTF">2026-05-11T22:45:40Z</dcterms:modified>
</cp:coreProperties>
</file>