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суша: основы планеты Земля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водой, 29% — сушей.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и суши на Земле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занимает 510 млн км²: вода покрывает 361 млн, суша — 149 млн. Это влияет на климат, природу и образ жизни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воде и суше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71% площади планеты и представлена океанами, морями, реками, озёрами и ледниками. Это главный ресурс для жизни на Земле.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занимает 29% поверхности и включает материки, острова, горы и пустыни, формируя различные природные зоны и условия для обитания.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сухопутные пространства взаимосвязаны, влияя на климат, биоразнообразие и возможности хозяйственной деятельности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огромная водная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делится на пять основных частей: Тихий, Атлантический, Индийский, Северный Ледовитый и Южный океаны. Они занимают большую часть земной поверхности и влияют на климат.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суша, где живёт человечество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материков — Евразия, Африка, Северная и Южная Америка, Антарктида и Австралия — образуют основу земной суши. Каждый обладает уникальными природными и культурными чертами.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водных и сухопутных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распределена между океанами, морями, реками и озёрами, а суша включает горы, леса, пустыни и равнины, создавая широкий спектр экосистем и климатических условий.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составляющие воды и суши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суши по типам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суши занимают разные площади и влияют на экологию континентов.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лесов и пустынь отражает разнообразие природных условий на планете.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данные ООН,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и суша формируют климат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медленно нагреваются и охлаждаются, смягчая климат прибрежных регионов и уменьшая температурные колебания.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изменение температуры происходит быстрее, что вызывает более резкие перепады температуры и сезонность.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Гольфстрим переносит тепло из тропиков в Северную Европу, создавая более мягкие зимы в регионе.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водные массы способствуют образованию осадков и влажному климату в смежных прибрежных зонах.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суши и воды в полушариях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полушарие содержит около 68% всей земной суши, включая крупнейшие материки и густонаселённые регионы.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полушарие преимущественно покрыто океанами, с меньшим по площади количеством суши и большей концентрацией водных пространств.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морской и пресной воды на Земле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скрыта в ледниках и подземных запасах, доступ к которым ограничен.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пресной воды крайне важна для жизни и требует рационального использования.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комитет по водным ресурсам,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Филиппинское и Коралловое моря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тёплые моря богаты коралловыми рифами и разнообразием морских организмов. Они также важны для регионального судоходства и рыболовства.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Аравийское и Карибское моря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Аравийское море занимает важное место на торговых путях, а Карибское море славится своими пляжами и биоразнообразием, привлекая множество туристов.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Южно-Китайское море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является одним из самых загруженных в мире и характеризуется высокой солёностью и множеством островов, влияние которых важно для региональной экологии и экономики.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морей в мировой водной системе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великие водные пространства
</a:t>
            </a:r>
            <a:endParaRPr lang="en-US" sz="2988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Мирового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покрывают более 90% водной поверхности Земли, играя ключевую роль в теплообмене и климате планеты. Тихий океан — самый большой из них, охватывая треть всех вод.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океанами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океан отличается глубиной, температурой и солёностью. Например, Северный Ледовитый океан самый мелкий и холодный, а Индийский — тёплый и солёный.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9064" y="1406675"/>
            <a:ext cx="318062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по площади и населению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материки по площади и количеству населения. Евразия занимает наибольшую площадь, а Африка выделяется большим числом стран и значительным населением.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является крупнейшим и самым населённым материком, в то время как Африка демонстрирует наибольшую политическую раздробленность по числу стран.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Географических исследований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островов в распределении суши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— огромный остров ледяного покрова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— крупнейший остров на планете, преимущественно покрыт льдом. Его экосистемы важны для климатического баланса. Располагается в Северной Атлантике и омывается холодными водами, влияя на морские пути.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островов Тихого и Индийского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Тихого и Индийского океанов, например Новая Гвинея и Борнео, отличаются уникальными экосистемами. Они служат убежищем для редких видов и играют важную роль в сохранении природных ресурсов.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самая большая ледяная пустыня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покрыта мощным ледовым щитом, содержащим большую часть пресной воды планеты. Здесь экстремальные климатические условия, а животный мир адаптирован к холоду, включая пингвинов и тюленей.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Гренландии и их влияние на уровень моря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Гренландии постепенно сокращается из-за глобального потепления. Это ведёт к подъёму уровня мирового океана и изменениям в водном балансе планеты.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морской лёд и сезонные изменения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Арктики характеризуется значительными колебаниями морского льда: зимой его площадь почти удваивается. Это влияет на климат и условия жизни животных, таких как белые медведи и моржи.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регионы и ледовые покровы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569" y="1612800"/>
            <a:ext cx="155513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атмосфере и её роль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конденсируется и формирует облака, которые влияют на погоду и преграждают солнечный свет.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влага способна переносить осадки на большие расстояния, обеспечивая увлажнение суши.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климата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воздухе регулирует температуру и влажность, создавая комфортные условия для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занимают значительную часть суши и характеризуются очень низким уровнем осадков — менее 250 мм в год. Температура в дневное время может достигать экстремальных +50°C.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регионах растительность и животные приспособлены к дефициту воды и резким перепадам температур между днём и ночью. Сахара и Калахари являются примерами таких пустынь.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с минимальным содержанием воды: пустыни
</a:t>
            </a:r>
            <a:endParaRPr lang="en-US" sz="29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186" y="1531950"/>
            <a:ext cx="47625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пресной воды на Земле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исследования Мирового банка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запасы пресной воды. Ледники и подземные воды составляют огромную часть запасов, а озеро Байкал — крупнейший резервуар незамерзшей пресной воды.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основной резервуар пресной воды, однако доступ для людей ограничен, что подчёркивает важность подземных и поверхностных источников.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возвышенности: роль в географии суши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занимают почти четверть всех суш и формируют важнейшие природные границы на планете.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 Анды служат истоками многих крупнейших рек, обеспечивая пресной водой обширные территории.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влияют на климатические условия, направляя ветры и вызывая осадки, что создаёт разнообразие природных зон.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воды и суши на климатические зоны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климат у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океанам и морям способствует влажному и мягкому климату благодаря большому запасу влаги в воздухе и умеренным температурам.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Засушливость внутри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глубине материков, вдали от водных источников, климат более засушливый с резкими температурными колебаниями, что создаёт условия для пустынь и полупустынь.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распределения воды и суши на Земле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меняет контуры суши, создавая горы и океанические впадины, что влияет на глобальное распределение земель и вод.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 повышение уровня моря ведут к изменению береговых линий и сокращению некоторых водоёмов, таких как Аральское море.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распределения воды и суши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и суши формирует климат и условия жизни. Баланс между океанами и континентами поддерживает биоразнообразие и влияет на развитие цивилизаций, требуя бережного отношения.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2026-05-10T22:53:35Z</dcterms:created>
  <dcterms:modified xsi:type="dcterms:W3CDTF">2026-05-10T22:53:35Z</dcterms:modified>
</cp:coreProperties>
</file>