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jpe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371005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Тип Кишечнополостные
</a:t>
            </a:r>
            <a:endParaRPr lang="en-US" sz="2979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2570738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Кишечнополостные — древние водные животные с лучевой симметрией и стрекательными клетками.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1185863" y="3734588"/>
            <a:ext cx="3386137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развитие изучения кишечнополостных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кишечнополостных начинается в XVIII веке с трудов Линнея и Ламарка. Систематика развивается при открытии новых видов, включая гидроидных, сцифоидных и кораллов. Современные методы основаны на микроскопии и молекулярных исследованиях.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строение кишечнополостных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318272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Двуслойное тело и мезоглея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кишечнополостных состоит из двух слоев: наружного эктодермы и внутреннего энтодермы, между которыми находится желеобразная мезоглея. Такая структура обеспечивает гибкость и защиту.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6109043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Гастральная полость и щупальца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гастральная полость объединяет пищеварительные функции и транспорт веществ. Ротовое отверстие окружено щупальцами, оснащёнными стрекательными клетками для захвата пищи.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и морфология кишечнополостных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18272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Медузы имеют форму колокола или диска, а полипы — цилиндрические и прикреплённые к субстрату, что отражает их разные жизненные стратегии.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Щупальца расположены по кругу вокруг рта, снабжены стрекательными клетками, что помогает захватывать добычу и защищаться от врагов.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27501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Радиальная симметрия позволяет равномерно воспринимать внешние раздражители со всех сторон, что важно для их образа жизни в воде.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549" y="1786660"/>
            <a:ext cx="4225529" cy="174347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классов кишечнополостных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классы отличаются по размеру, месту обитания, форме и способам размножения. Приведены характерные представители каждого класса.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у разных классов разных стадий; среда и форма адаптированы к образу жизни.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по биологии, 2022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9882"/>
            <a:ext cx="4188378" cy="19510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5330" y="1410270"/>
            <a:ext cx="4186712" cy="19502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Стрекательные клетки: уникальный механизм атаки и защиты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97803" y="3480620"/>
            <a:ext cx="3761683" cy="8543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стрекательных клеток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Книдоциты содержат капсулу с ядовитой нитью и чувствительным волоском. При касании нить быстро выбрасывается, парализуя добычу или отпугивая врага.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84515" y="3480620"/>
            <a:ext cx="3761683" cy="8543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в повседневной жизни кишечнополостных
</a:t>
            </a:r>
            <a:pPr algn="ctr" indent="0" marL="0">
              <a:lnSpc>
                <a:spcPct val="100000"/>
              </a:lnSpc>
              <a:buNone/>
            </a:pPr>
            <a:r>
              <a:rPr lang="en-US" sz="11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Стрекательные клетки обеспечивают надежную защиту и эффективную охоту. Они позволяют фиксировать и обездвиживать мелких организмов в водной среде.
</a:t>
            </a:r>
            <a:endParaRPr lang="en-US" sz="128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формы кишечнополостных: полип и медуза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3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Полипы — неподвижные организмы с цилиндрическим телом, часто колониальные, как кораллы и гидры, прикрепленные к субстрату.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784515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Медузы — свободноплавающие с зонтикообразной формой тела, обеспечивающей плавание в толще воды.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97803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кишечнополостных наблюдается метагенез — чередование полипа и медузы в жизненном цикле, расширяющее экологические возможности.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784515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разделение форм позволяет эффективно использовать разные среды — прикрепленную и свободноплавающую, обеспечивая выживание вида.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кишечнополостных (метагенез)
</a:t>
            </a:r>
            <a:endParaRPr lang="en-US" sz="2698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Типичный цикл на примере сцифоидных медуз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Гидроидные: особенности и примеры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424291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Гидроидные включают одиночных и колониальных представителей, таких как Гидра и Обелия, которые широко распространены в пресных и морских водах.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215063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Сифонофоры образуют сложные колонии из специализированных полипов и медузоидов, что обеспечивает эффективность питания и защиты.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87497" y="1657625"/>
            <a:ext cx="2769551" cy="266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Сцифоидные: строение и представители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48719" y="1835945"/>
            <a:ext cx="2507456" cy="232171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тело медузы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Сцифоидные — это крупные медузы с зонтикообразной формой. Толстая мезоглея придает упругость, а радиальные каналы помогают равномерно распределять питательные вещества.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339491" y="1835945"/>
            <a:ext cx="2507456" cy="232171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и особенности обитания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Живут преимущественно в морях умеренных и тропических широт. Такие медузы активны в толще воды и играют важную роль в морских пищевых цепях.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409792"/>
            <a:ext cx="2752200" cy="19512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5900" y="1409792"/>
            <a:ext cx="2752200" cy="1951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18650" y="1409792"/>
            <a:ext cx="2752200" cy="19512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полипы и их роль в экосистемах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690100" y="3457175"/>
            <a:ext cx="2311314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 кораллов — архитекторы морских экосистем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полипы живут группами, образуя колонии с твердым известковым скелетом. Такие структуры создают рифы, которые служат домом для множества морских организмов, обеспечивая защиту и питание.
</a:t>
            </a:r>
            <a:endParaRPr lang="en-US" sz="1083" dirty="0"/>
          </a:p>
        </p:txBody>
      </p:sp>
      <p:sp>
        <p:nvSpPr>
          <p:cNvPr id="15" name="Text 3"/>
          <p:cNvSpPr txBox="1"/>
          <p:nvPr/>
        </p:nvSpPr>
        <p:spPr>
          <a:xfrm>
            <a:off x="3512850" y="3457175"/>
            <a:ext cx="23112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Актинии — яркие представители коралловых полипов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Актинии выделяются яркими окрасками и подвижными щупальцами. Они активно взаимодействуют с окружающей средой, осуществляя защиту и охоту, оставаясь важной частью прибрежных экосистем.
</a:t>
            </a:r>
            <a:endParaRPr lang="en-US" sz="1109" dirty="0"/>
          </a:p>
        </p:txBody>
      </p:sp>
      <p:sp>
        <p:nvSpPr>
          <p:cNvPr id="16" name="Text 4"/>
          <p:cNvSpPr txBox="1"/>
          <p:nvPr/>
        </p:nvSpPr>
        <p:spPr>
          <a:xfrm>
            <a:off x="6335600" y="3457175"/>
            <a:ext cx="23112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Горгонариевые кораллы и их уникальная структура
</a:t>
            </a:r>
            <a:pPr algn="l" indent="0" marL="0">
              <a:lnSpc>
                <a:spcPct val="100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Горгонариевые кораллы образуют веерообразные колонии, укреплённые хоаноподобными иглами. Они создают убежища для рыб и беспозвоночных, формируя биоразнообразие на морском дне.
</a:t>
            </a:r>
            <a:endParaRPr lang="en-US" sz="109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и численность кишечнополостных: круговая диаграмма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Максимальное видовое разнообразие сосредоточено в тропических морях с теплой водой и богатой кормовой базой.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полипы доминируют по числу видов, что делает их ключевыми в формировании морских экосистем.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по биологии морских организмов, 2022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40746" y="1816495"/>
            <a:ext cx="658031" cy="5849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08079" y="1779938"/>
            <a:ext cx="658031" cy="6580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16539" y="1779938"/>
            <a:ext cx="575777" cy="65803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способы добычи пищи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73125" y="2576130"/>
            <a:ext cx="2593273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Охота на мелких животных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Щупальца с стрекательными клетками захватывают и парализуют добычу — мелких рачков и рыбок, обеспечивая кишечнополостным белковое питание.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140458" y="2576130"/>
            <a:ext cx="2593273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с водорослями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Кораллы живут в симбиозе с зооксантеллами — водорослями, которые обеспечивают их энергией через фотосинтез в солнечных водах.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907791" y="2576130"/>
            <a:ext cx="2593273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Пищеварение в гастральной полости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Поглощённая пища переваривается в центральной полости, где расщепляются и распределяются питательные вещества по организму.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Дыхание, выделение, нервная система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424291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и выделение у кишечнополостных происходят за счёт диффузии через тонкую поверхность тела, что обеспечивает обмен газами и удаление продуктов обмена.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215063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сетчатого типа обеспечивает простейшие реакции на раздражители — сокращение мышц и движение щупалец без наличия центрального мозга.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и половое размножение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Почкование полипов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Полипы размножаются бесполым путём, образуя почки, которые развиваются в новые особи, обеспечивая быстрый рост колоний.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453008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медуз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Медузы формируются из полипов и становятся самостоятельными организмами, способными к свободному плаванию и половому размножению.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19063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гамет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Медузы выпускают сперматозоиды и яйцеклетки в воду — происходит оплодотворение, образуются зиготы, из которых развиваются личинки.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585118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Планула и оседание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Личинка планула плавает некоторое время, затем оседает на субстрат и превращается в новый полип, завершая цикл развития.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кишечнополостных к среде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Стрекательные клетки позволяют эффективно защищаться и добывать пищу, обеспечивая выживание в конкурентной морской среде.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Прозрачность или бледность медуз помогают им оставаться незаметными для хищников и добычи в воде.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Кораллы формируют твёрдый известковый скелет и живут колониями, что обеспечивает прочность рифов и коллективную защиту.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9882"/>
            <a:ext cx="4188378" cy="19510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5330" y="1410270"/>
            <a:ext cx="4186712" cy="19502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рифы — крупнейшие биостроители океана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97803" y="3480620"/>
            <a:ext cx="3761683" cy="8543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Великий Барьерный риф — природное чудо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гигантский риф в Западной Австралии занимает площадь свыше 340 тысяч квадратных километров и является домом для тысяч представителей морской флоры и фауны. Риф формируется миллионами коралловых полипов, создавая уникальную экосистему.
</a:t>
            </a:r>
            <a:endParaRPr lang="en-US" sz="1168" dirty="0"/>
          </a:p>
        </p:txBody>
      </p:sp>
      <p:sp>
        <p:nvSpPr>
          <p:cNvPr id="11" name="Text 3"/>
          <p:cNvSpPr txBox="1"/>
          <p:nvPr/>
        </p:nvSpPr>
        <p:spPr>
          <a:xfrm>
            <a:off x="4784515" y="3480620"/>
            <a:ext cx="3761683" cy="8543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рифов в защите береговой линии
</a:t>
            </a:r>
            <a:pPr algn="ctr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рифы поглощают энергию волн, снижая эрозию побережий. Они служат естественными барьерами, предотвращая разрушение пляжей и обеспечивая безопасность прибрежных экосистем.
</a:t>
            </a:r>
            <a:endParaRPr lang="en-US" sz="134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человека и кишечнополостных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597803" y="205536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Гидры часто используются в научных лабораториях для изучения процессов регенерации тканей благодаря своей способности к восстановлению.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784515" y="205536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Кораллы играют значительную роль в туризме — их красочные рифы привлекают дайверов и исследователей, поддерживая экономику прибрежных регионов.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97802" y="3620230"/>
            <a:ext cx="3761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медузы обладают сильным ядом, вызывающим болезненные ожоги и аллергии, что представляет опасность для купающихся и рыбаков.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784515" y="3620230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Кишечнополостные служат модельными организмами для биотехнологий и медицины, помогая изучать развитие и регенерацию клеток.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1171575" y="1371001"/>
            <a:ext cx="47784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75%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глобальных коралловых рифов сейчас находятся в состоянии угрозы из-за климатических изменений и антропогенного давления.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1185863" y="4621413"/>
            <a:ext cx="33861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союз охраны природы, 2023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171574" y="3034900"/>
            <a:ext cx="47784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Потепление океанов и повышение кислотности ведут к массовому отбеливанию кораллов и снижению их жизнеспособности.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29516" y="0"/>
            <a:ext cx="3812418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475" y="1977628"/>
            <a:ext cx="4778400" cy="9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 перспективы изучения кишечнополостных
</a:t>
            </a:r>
            <a:endParaRPr lang="en-US" sz="2604" dirty="0"/>
          </a:p>
        </p:txBody>
      </p:sp>
      <p:sp>
        <p:nvSpPr>
          <p:cNvPr id="6" name="Text 1"/>
          <p:cNvSpPr txBox="1"/>
          <p:nvPr/>
        </p:nvSpPr>
        <p:spPr>
          <a:xfrm>
            <a:off x="337475" y="3177362"/>
            <a:ext cx="47784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кишечнополостных важно для сохранения морских экосистем и развития биотехнологий, а также для понимания эволюции и адаптации древних организмов.
</a:t>
            </a:r>
            <a:endParaRPr lang="en-US" sz="137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2026-05-08T01:45:14Z</dcterms:created>
  <dcterms:modified xsi:type="dcterms:W3CDTF">2026-05-08T01:45:14Z</dcterms:modified>
</cp:coreProperties>
</file>