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в полёте: животные, забота и удивительное путешествие.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«летающий зоопарк»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взялась такая необычная идея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всегда нравились животные и путешествия. Поэтому в сказках и книгах появился образ зоопарка, который приезжает сам и знакомит с природой, где бы ни были зрители.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«летающий»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воздуху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«летающий» сразу напоминает о самолётах, вертолётах и воздушных шарах. Оно помогает представить зоопарк, который не стоит на месте, а будто плывёт над городами и полями.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«Летающий зоопарк» звучит так, будто он может менять место и приезжать туда, где его ждут. Это помогает детям легко понять, что животные могут путешествовать только в особых условиях.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это слово делает обычную идею волшебной и необычной. Сразу хочется представить яркий транспорт, добрых животных и путешествие, в котором всё немного похоже на чудо.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выглядеть летающий зоопарк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корабль над облаками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представить как большой светлый дирижабль с окнами и флажками. Внутри есть маленькие уютные места для животных, а снаружи — облака, небо и весёлый корпус, который заметен издалека.
</a:t>
            </a:r>
            <a:endParaRPr lang="en-US" sz="113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небе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таким транспортом легко представить радостных детей, добрых помощников и животных-попутчиков. Яркие детали, мягкие цвета и много света делают этот образ весёлым, добрым и немного сказочным.
</a:t>
            </a:r>
            <a:endParaRPr lang="en-US" sz="117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самолёт для путешествий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такой зоопарк похож на необычный самолёт, где всё устроено очень аккуратно. В нём есть кормушки, тихие уголки для отдыха и прозрачные окна, чтобы посетители могли спокойно наблюдать за животными.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животные могут жить в таком зоопарке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подходят небольшие животные, которым нужно мало места. Это птицы, кролики, черепахи, рыбки, ёжики и хомячки. Они спокойнее переносят дорогу, если рядом тишина и забота.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любит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и другие небольшие обитатели тоже могут подойти для такого зоопарка. Главное — чтобы им хватало воздуха, воды и удобного укрытия, где можно отдохнуть без лишнего шума.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нужен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Большим животным, например слонам, жирафам или бегемотам, такой формат не подходит. Им нужно много места для движения, а в пути им было бы тесно и неудобно.
</a:t>
            </a:r>
            <a:endParaRPr lang="en-US" sz="1161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важнее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животных всегда зависит не от красоты, а от их удобства и безопасности. Если животному тревожно или слишком тесно, значит, оно не подходит для путешествующего зоопарка.
</a:t>
            </a:r>
            <a:endParaRPr lang="en-US" sz="11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летающий зоопарк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детям и взрослым увидеть животных, даже если рядом нет большого зоопарка. Так люди узнают, как выглядят звери и птицы, и чем они живут.
</a:t>
            </a:r>
            <a:endParaRPr lang="en-US" sz="1362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сам приезжает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зоопарк похож на подвижный урок о природе. Он приезжает в город или посёлок и приносит знания, которые можно увидеть не только в книге, но и вживую.
</a:t>
            </a:r>
            <a:endParaRPr lang="en-US" sz="134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без долгой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всем семьям легко отправиться далеко. Летающий зоопарк делает встречу с животными ближе и доступнее, а ещё превращает обычный день в маленькое приключение.
</a:t>
            </a:r>
            <a:endParaRPr lang="en-US" sz="134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такой встречи у детей остаются яркие воспоминания и много вопросов. Это помогает лучше запоминать названия животных и относиться к ним с вниманием и уважением.
</a:t>
            </a:r>
            <a:endParaRPr lang="en-US" sz="13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летающий зоопарк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взрослые готовят животных и перевозку без лишнего шума и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животным для безопасности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всегда нужна свежая вода. Без неё они быстро устают и чувствуют себя плохо, поэтому взрослые следят, чтобы поилки были чистыми и наполненными вовремя.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виду нужна своя пища и свой режим кормления. Нельзя давать всё подряд, потому что еда должна помогать животному быть сильным и спокойным.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и постоянная суета могут напугать животных. В дороге им нужно тихое место, где можно спрятаться, отдохнуть и не чувствовать тревогу.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не должно быть слишком жарко или холодно. Для разных животных нужна разная температура, поэтому взрослые внимательно следят за условиями внутри зоопарка.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49041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животным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следит за здоровьем животных и замечает, если кто-то устал или приболел. Он помогает вовремя, чтобы каждый питомец чувствовал себя спокойно и безопасно.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Смотрители убирают, наблюдают за животными и проверяют, всё ли у них в порядке. Они знают, где кто любит отдыхать, и следят за тишиной и порядком.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Кормильцы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Кормильцы дают еду по расписанию и следят, чтобы у каждого животного был подходящий корм. Их работа очень важна, потому что голодный питомец не будет доволен путешествием.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по транспорту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отвечают за транспорт, проверяют крепления, двери и безопасность пути. Они делают всё аккуратно, чтобы зоопарк мог спокойно приехать в новый город или посёлок.
</a:t>
            </a:r>
            <a:endParaRPr lang="en-US" sz="11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видят посетители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у входа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посетители замечают таблички с названиями животных и понятные указатели. Рядом могут быть карты маршрута, чтобы никто не потерялся. Всё выглядит как маленькое путешествие, где каждый шаг помогает спокойно узнать новое.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экскурсия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часто встречаются яркие флажки, облака и даже бинокль у проводника. Дети идут за взрослым, задают вопросы и чувствуют себя настоящими путешественниками, только очень вежливыми и аккуратными.
</a:t>
            </a:r>
            <a:endParaRPr lang="en-US" sz="111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предметы для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можно увидеть кормушки, поилки, игрушки и небольшие предметы для знакомства с природой. Дети рассматривают животных, слушают рассказ смотрителя и замечают, как важно не шуметь и не мешать.
</a:t>
            </a:r>
            <a:endParaRPr lang="en-US" sz="10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 отличается от обычного зоопарка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адрес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зоопарк живёт на одном месте и принимает гостей каждый день. Летающий зоопарк, наоборот, может отправляться в путь и показывать животных в разных городах и посёлках.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путешествий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стационарном зоопарке обычно больше пространства для больших вольеров. В летающем особенно важны компактность, удобные проходы и надёжная перевозка всех обитателей.
</a:t>
            </a:r>
            <a:endParaRPr lang="en-US" sz="1197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такого зоопарка — он не стоит на месте. Это делает знакомство с природой необычным: животные будто приезжают в гости сами.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есть плюсы у такого зоопарка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зоопарк может приехать туда, где нет большого постоянного зоопарка. Ребятам не нужно ехать далеко, чтобы увидеть животных и услышать о них интересные факты.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урок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животными превращается в понятный урок без скучных объяснений. Дети сразу видят, как выглядят звери и птицы, и лучше запоминают новые знания.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формат делает прогулку особенно запоминающейся. Летающий зоопарк дарит чувство путешествия и помогает понять, что природа может быть рядом, даже в самом обычном дне.
</a:t>
            </a:r>
            <a:endParaRPr lang="en-US" sz="13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есть трудности и ограничения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большие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Летающему зоопарку требуются деньги, топливо, опытные специалисты и строгая организация. Без этого сложно обеспечить животным спокойную дорогу и удобные условия.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не все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поездки легче переносят маленькие и спокойные обитатели. Крупным животным, которым нужно много места и движения, такой формат обычно не подходит.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 сохранять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тряска и перемена места могут сильно утомлять животных. Поэтому в таком зоопарке всё должно быть устроено очень аккуратно и без суеты.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Летающий зоопарк не должен быть шумным развлечением. Его смысл в том, чтобы помогать животным, а не просто удивлять посетителей красивой картинкой.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69" y="1205475"/>
            <a:ext cx="262687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доброго поведения рядом с животными
</a:t>
            </a:r>
            <a:endParaRPr lang="en-US" sz="2789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тихо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вольерами и клетками нужно вести себя спокойно. Громкие крики и стук пугают животных, а тишина помогает им чувствовать себя в безопасности.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трогаем без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нельзя хватать, гладить или подзывать без взрослого. У каждого зверя свой характер, и ему важно самому решать, когда он готов к контакту.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Кормим только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Угощать животных можно лишь тогда, когда это разрешили смотрители. Неподходящая еда может навредить, а лишние угощения нарушают их привычный режим.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их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дразнить животных, стучать по клеткам или бросать в них предметы. Аккуратность и внимание показывают настоящую заботу и уважение.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обитатели больше всего подходят для такого зоопарка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Попугай у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попугай удобно устроился у окошка маленького летящего зоопарка. Рядом стоит кормушка, а под лапками мягкая жердочка. На табличке можно написать его имя и страну, где он живёт в природе.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в прозрачном саду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бабочка словно парит рядом с цветами и солнечным окном. Для неё можно сделать красивый безопасный уголок, где видны крылья и узоры. Такая сцена помогает запомнить, что даже крошечные существа очень интересны.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в уютном домике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кролик выглядывает из аккуратного домика и с любопытством смотрит на посетителей. Ему нужен тихий уголок, поилка и немного сена. Такой герой отлично показывает, что маленьким животным важны покой и забота.
</a:t>
            </a:r>
            <a:endParaRPr lang="en-US" sz="10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Летающий зоопарк в сказках и мультфильмах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чудо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летающий зоопарк может возникнуть неожиданно: из облака, из волшебного чемодана или прямо над городом. Он сразу привлекает внимание яркими красками и весёлым шумом.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героям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зоопарк становится частью приключения. Животные могут подсказывать дорогу, знакомить героев друг с другом или даже спасать путешественников в трудный момент.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история напоминает: чудо особенно важно тогда, когда в нём есть забота. Летающий зоопарк радует детей, потому что в нём животные и люди действуют как друзья.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визит посетителя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спокойный и понятный путь гостя от входа до выхода.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летающий зоопарк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важнее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животным нужны не шум и восторг, а спокойствие, еда, вода и безопасное место. Забота всегда важнее красивой вывески.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по-разному реагируют на свет, звук и движение. Это учит замечать особенности каждого обитателя и не ждать от всех одинакового поведения.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требует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Летающий зоопарк напоминает, что животные — не игрушки. К ним нужно относиться бережно, как к живым существам, которым тоже бывает страшно и утомительно.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приносят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сюжет развивает любопытство и внимательность. Ребята узнают больше о мире животных и понимают, что учиться можно интересно и с доброй улыбкой.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эта идея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Летающий зоопарк напоминает полёт в сказку, где за облаками ждёт что-то новое. Детям нравится ощущение движения, тайны и весёлого открытия.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звери и птицы оказываются почти на расстоянии вытянутой руки, знакомиться с ними становится особенно интересно. Это создаёт чувство настоящей встречи, а не просто просмотра картинки.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и добрый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флажки, светлый корпус и дружелюбные животные делают картинку тёплой и запоминающейся. Такой мир выглядит уютным, как праздник, куда очень хочется попасть.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Летающий зоопарк — это не просто чудесное путешествие, а добрый способ узнать животных ближе. Он учит, что настоящая красота начинается с заботы, тишины и уважения.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летающем зоопарке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2026-05-26T09:02:47Z</dcterms:created>
  <dcterms:modified xsi:type="dcterms:W3CDTF">2026-05-26T09:02:47Z</dcterms:modified>
</cp:coreProperties>
</file>