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птиц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природе, людям и культуре — от лесов до городов.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живут около 10 000 видов птиц: от крошечных колибри до крупных орлов. Они встречаются на всех континентах, живут в пустынях, лесах и льдах, а многие каждый год преодолевают огромные расстояния.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вокруг нас: удивительное разнообразие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охота на вредителей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сумерек синицы и другие мелкие птицы продолжают искать насекомых в кронах деревьев и на кустах. За короткое лето одна семья успевает заметно сократить число гусениц, жуков и личинок, которые могли бы повредить листья и урожай. Поэтому даже небольшой сад рядом с гнездом часто выглядит здоровее.
</a:t>
            </a:r>
            <a:endParaRPr lang="en-US" sz="1176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клюве и в далёком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Дрозды, скворцы и кедровки поедают сочные плоды, а затем переносят семена далеко от материнского дерева. Там, где случился пожар или вырубка, такие птицы помогают растениям вернуться первыми и дают молодым лесам новый шанс на рост.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Хищник, добыча и природный баланс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сами становятся пищей для более крупных животных, а значит, входят в пищевые цепи наравне с насекомыми, рыбой и млекопитающими. Если один вид исчезает, меняется поведение других, и в природе запускается цепная реакция.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поддерживают жизнь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зоны особенно богаты видами, потому что там много разных мест обитания 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заметно лидирует по числу видов, что подчёркивает роль тропиков в разнообразии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задания к презентации.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птиц по регионам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природе оставаться чистой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Утилизация останков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Вороны, грачи и стервятники быстро находят останки животных и используют их как пищу. Так они убирают опасные источники инфекции и помогают природе обходиться без лишнего мусора.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их работы ландшафты остаются чище, а разложение органики идёт естественно и без задержек. Это особенно важно в местах, где рядом живут люди и домашние животные.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снижают риск распространения бактерий и паразитов, поэтому их называют природными санитарами. Их присутствие поддерживает здоровье городов, сёл и открытых степных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 дрозды охотно поедают ягоды, а кедровки переносят семена на большие расстояния. После этого новые растения могут появиться далеко от места, где выросло родительское дерево.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помогают растениям расселяться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«переселение» особенно важно после пожаров и других нарушений в лесу. Птицы помогают молодым всходам закрепиться, расширяют ареалы деревьев и поддерживают редкие виды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 и других вредителей может съесть за сезон семья синиц.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питания помогает уменьшать численность насекомых без лишней химии и делает птиц ценными помощниками садоводов.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наблюдения за гнездящимися парами синиц.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птицы способны за день уничтожать сотни насекомых-вредителей.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активно сокращают численность вредителей, а скворец в среднем уничтожает больше насекомых, чем синица и ласточка.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лаборатории орнитологии Российской академии наук.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птиц и потребление вредителей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— тревожный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местности становится меньше ласточек или аистов, это часто связано с загрязнением воздуха, воды и исчезновением удобных мест для гнёзд. Такие изменения замечают раньше, чем многие другие признаки.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сигнализируют об изменениях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оценивать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 и волонтёры следят за поведением птиц, потому что они быстро реагируют на перемены. Их состояние помогает понять, насколько безопасна территория для животных и людей.
</a:t>
            </a:r>
            <a:endParaRPr lang="en-US" sz="13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утки и индейки дают мясо и яйца, которые входят в рацион многих семей. Это один из самых доступных и привычных источников белка.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птиц для человека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и перо гусей используют в текстиле и для тёплых изделий. Такие материалы ценят за лёгкость, мягкость и хорошие теплоизоляционные свойства.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певчих птиц и домашних питомцев помогает получать дополнительный доход. Одновременно оно поддерживает интерес к уходу за животными и ответственности за них.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в народной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журавли летят над полями, и их стройный клин кажется знаком обновления. В народной культуре эта птица связана с долголетием и доброй судьбой, поэтому ее часто изображали на вышивках, открытках, школьных проектах и в праздничных узорах, передавая образ из поколения в поколение как знак уважения к природе.
</a:t>
            </a:r>
            <a:endParaRPr lang="en-US" sz="1143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— понятный символ мира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давно стал знаком мира, поэтому его образ встречается на памятниках, плакатах и в детских рисунках. На улицах и в парках эта птица напоминает людям о мире, доверии и умении жить рядом друг с другом без ссор, а еще объединяет разные поколения.
</a:t>
            </a:r>
            <a:endParaRPr lang="en-US" sz="128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в гербах и легендах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нередко появляется на гербах и монетах как знак силы, смелости и власти. В легендах он летает выше других птиц, а художники любят рисовать его на фоне гор, подчеркивая величие, свободу и гордость за свою страну в учебниках и музеях.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объекты культурного наследия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Кольцевание помогает ученым узнавать, где птица родилась, куда улетела и когда вернулась. Такой простой знак на лапке превращает обычное наблюдение в полезную карту миграций.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наука: вклад в исследования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GPS-метки дают более точные данные о пути перелетных птиц. Исследователи видят, какие остановки они делают, как выбирают маршрут и какие места особенно важны для отдыха.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Наблюдения в природе показывают, как птицы ориентируются по солнцу, звездам и ландшафту. Эти знания помогают понимать навигацию живых существ и сравнивать поведение разных видов.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Изучение гусей и других домашних птиц показывает, как давно человек начал менять их поведение и внешний вид. Эти данные важны для истории сельского хозяйства и охраны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старого дома воробьи быстро находят крошки и прячутся в густых кустах. Они устраивают гнезда под карнизами и в щелях, поэтому городской шум им не мешает, а дети могут наблюдать за ними почти каждый день на школьной перемене и учатся замечать птиц в своем дворе.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над крышами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стрижи кружат над крышами, ловя насекомых прямо в воздухе. Если в районе есть скворечники и удобные места для гнезд, эти быстрые птицы задерживаются надолго и делают летние вечера заметно тише и приятнее для людей во дворах, а в парках становится меньше комаров летом.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 кормушками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с кормушками чаще можно увидеть синиц, снегирей и других гостей города. Такие уголки помогают птицам пережить холодный сезон, а людям — научиться наблюдать за природой, не выходя далеко из дома, и замечать ее перемены по сезонам в любое время года в своем районе.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городских экосистемах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любителей birdwatching уже зарегистрировано в России, и этот интерес помогает развивать экологический туризм и просвещение.
</a:t>
            </a:r>
            <a:endParaRPr lang="en-US" sz="3461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наблюдают за птицами, тем заметнее интерес к национальным паркам и охраняемым территориям. Такие поездки поддерживают местные маршруты и учат бережному отношению к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орнитологических сообществ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виды, зависящие от лесов, болот и побережий.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стабильных видов пока больше, доля сокращающихся слишком велика. Защита мест обитания — главный способ замедлить спад.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BirdLife International,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популяции птиц под угрозой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Журавль-красавка над степью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степных просторах журавль-красавка выглядит особенно заметно: светлое оперение, тонкая шея и осторожные движения делают его запоминающимся. Чтобы эта птица продолжала возвращаться каждую весну, в заповедниках сохраняют открытые территории, где ей легче находить корм и выводить птенцов, а рядом уменьшают беспокойство со стороны людей и техники.
</a:t>
            </a:r>
            <a:endParaRPr lang="en-US" sz="1066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часто строит гнезда на крышах, столбах и высоких деревьях, поэтому его появление сразу заметно в деревне или у реки. Когда рядом есть спокойные места и чистая вода, аисты легче кормят птенцов и сохраняют привычные маршруты во время перелетов из года в год туда.
</a:t>
            </a:r>
            <a:endParaRPr lang="en-US" sz="1259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орёл и тишина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орёл нуждается в тишине, просторных степях и безопасных местах для гнездования. Если люди берегут такие участки и ограничивают опасные действия, у этой сильной птицы больше шансов поднять в воздух здоровых птенцов на охраняемой территории каждую весну и летом после успешной зимовки в природе.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видов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чаще всего угрожает птицам, разрушая места гнездования, отравляя кормовую базу и сокращая число взрослых особей, способных дать потомство.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лесов, ограничение химии и борьба с браконьерством напрямую повышают шансы редких птиц на выживание.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угрозы для птиц и примеры видов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Искусственные гнездовья и скворечники помогают птицам находить безопасные места для птенцов там, где старых деревьев и естественных дупел становится меньше в городах и поселках.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 человека на птиц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Кормушки поддерживают птиц зимой, а особо охраняемые территории дают им спокойные места для отдыха, питания и сезонных перелетов без лишнего беспокойства.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Волонтерские акции и школьные уроки учат наблюдать за птицами без вреда, понимать их роль в природе и вовлекать подростков в настоящую экологическую помощь.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Соловьиная музыка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соловья вдохновляла композиторов, поэтов и художников еще много веков назад. Его короткие, но яркие трели напоминают, как в природе рождается музыка, и помогают людям услышать красоту даже в обычном весеннем вечере. Такие образы особенно близки детям, которые только начинают замечать звуки вокруг.
</a:t>
            </a:r>
            <a:endParaRPr lang="en-US" sz="1248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на белом холсте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стерхов часто связывают с надеждой, чистотой и бережным отношением к миру. На картинах эти белые птицы летят над водой или снегом, и их движение кажется почти сказочным, словно напоминая о хрупкости природы и тишине северных равнин в работах школьных художников и открытках тоже.
</a:t>
            </a:r>
            <a:endParaRPr lang="en-US" sz="1258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в узорах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пришла из сказок, но ее золотые перья и огненный хвост до сих пор встречаются в росписи, на игрушках и в декоративных узорах. Этот яркий образ учит детей мечтать, придумывать свои истории и видеть в природе источник творчества и добра в разных уголках страны повсюду.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Вдохновение, которое дают птицы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значение птиц для природы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природе, людям и культуре, поэтому их защита важна не только для ученых. Беречь птиц — значит сохранять здоровье экосистем и заботиться о будущем страны.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2026-05-09T16:16:03Z</dcterms:created>
  <dcterms:modified xsi:type="dcterms:W3CDTF">2026-05-09T16:16:03Z</dcterms:modified>
</cp:coreProperties>
</file>