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общий обзор и ключевые темы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по площади материк с богатой природой и разнообразием культур.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Африки в мире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колыбель человечества с древней историей и уникальным географическим положением между тропиками. Континент пережил колонизацию и сегодня состоит из 54 независимых стран.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занимает 30,2 млн км², что делает её вторым по величине материком. Протяжённость с севера на юг достигает почти 8 000 км, а с запада на восток — около 7 400 км.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 планете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разделяет Африку почти пополам, расположенную большую часть между тропиками Рака и Козерога. Это влияет на разнообразие климата и природных зон.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географии на 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территории материка включают разнообразные природные условия, что отражается на расселении народов и их образе жизни.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особенности Африки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водные рубежи Африки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омывается Атлантическим океаном на западе, Индийским на востоке, а с севера — Средиземным морем. Эти воды формируют важные торговые пути и природные зоны.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проливы и каналы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Гибралтарский пролив отделяет Африку от Европы, а Суэцкий канал соединяет Средиземное и Красное моря, являясь стратегическим звеном в мировой торговле.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71" y="0"/>
            <a:ext cx="47550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 географические особенности побережья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Африки сравнительно ровная, с невысокой изрезанностью и редкими заливами или полуостровами, что влияет на климатические и морские условия.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остров — Мадагаскар, славящийся уникальной природой: более 80% видов флоры и фауны здесь находятся только на нём.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Восточно-Африканское плоскогорье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обширный участок рельефа на востоке материка достигает высот до 1 000 м и включает Эфиопское и Кенийское нагорья с плодородными землями и живописными пейзажами.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пустыни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точка — Килиманджаро (5895 м) — в Танзании, а самая низкая — впадина Ассаль (-153 м) в Джибути. На юго-западе расположена пустыня Намиб, а на юге — Капские горы.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Африки и её выдающиеся природные объекты
</a:t>
            </a:r>
            <a:endParaRPr lang="en-US" sz="260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Нил — самая длинная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Нила составляет 6650 км, он пересекает 11 стран, играя ключевую роль в жизни миллионов людей, обеспечивая водой и транспортом.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Конго — самый полноводный водоток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реки Конго — около 4370 км, она обеспечивает энергией гидроэлектростанции и поддерживает богатую экосистему в Центральной Африке.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Виктория и Танганьика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Виктория — крупнейшее озеро в Африке (68,8 тыс. км²), а Танганьика — одно из самых глубоких в мире, с глубиной 1470 метров, являясь важным источником пресной воды.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реки и озёра Африки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климат приносит высокую влажность и обильные осадки, создавая влажные леса с богатыми экосистемами и постоянными температурами.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и субтропических полосах преобладают засушливые и жаркие условия, особенно в пустынях, где осадки крайне скудны, а температуры резко колеблются.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и особенности погоды
</a:t>
            </a:r>
            <a:endParaRPr lang="en-US" sz="29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Сахара, Калахари и Намиб — крупнейшие пустыни материка с разнообразными ландшафтами от песчаных барханов до каменистых регов, приспособленных к суровым климатическим условиям.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Занимают обширные территории, характеризуются травянистой растительностью с редкими деревьями. Здесь обитают крупные млекопитающие — слоны, львы и жирафы.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леса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и влажные леса с огромным биоразнообразием, включая редких животных и тысячи видов растений, выполняют важную роль в регулировании климата.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 Африки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Сахара: особенности ландшафта и климата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Сахаре осадки крайне редки — менее 50 мм в год, летом температуры поднимаются выше 50°C, а ночью могут опускаться до нуля градусов Цельсия.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жизнь в пустыне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состоит из песчаных дюн, каменистых морей и оазисов, где люди выращивают финики и овощи, создавая оазисные поселения посреди пустыни.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леса: флора, фауна и значение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леса Африки занимают свыше 1,8 млн км², получая более 2000 мм осадков ежегодно, что создаёт условия для высокой плотности растительности и биоразнообразия.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8 000 видов растений и множество животных, включая горилл, шимпанзе и лесных слонов, делают эти леса ключевым экологическим ресурсом и стабилизатором климата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9225" y="1235675"/>
            <a:ext cx="2743250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Саванны: особенности природной зоны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6143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покрывают около 40 % Африки, расположены к северу и югу от экватора. Здесь доминируют злаковые растения с отдельными деревьями баобаба и акации, сезонные дожди длительностью нескольких месяцев.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44350" y="33162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саванн — разнообразные животные: слоны, львы, антилопы и зебры. Животные приспособлены к переменам в погоде, что поддерживает динамичное равновесие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и демографические тенденции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 Африки (старше 60% моложе 25 лет) формирует устойчивый потенциал для развития экономики и образования в будущем.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в северных регионах обусловлена плодородными землями и водными ресурсами, в то время как внутренние части материка менее населены.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ООН, 2023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314" y="1093147"/>
            <a:ext cx="1947021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079" y="1093147"/>
            <a:ext cx="1947693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179" y="1093147"/>
            <a:ext cx="1947693" cy="206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7279" y="1093147"/>
            <a:ext cx="1947693" cy="206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72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культурных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представлены более 3 000 этнических групп, несмотря на это, у многих народов существуют общие корни и обмен традициями, что делает континент уникальным культурным ландшафтом.
</a:t>
            </a:r>
            <a:endParaRPr lang="en-US" sz="1299" dirty="0"/>
          </a:p>
        </p:txBody>
      </p:sp>
      <p:sp>
        <p:nvSpPr>
          <p:cNvPr id="8" name="Text 2"/>
          <p:cNvSpPr txBox="1"/>
          <p:nvPr/>
        </p:nvSpPr>
        <p:spPr>
          <a:xfrm>
            <a:off x="25703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богатство континента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говорят примерно на 2 000 языках, включая банту, нило-сахарские, кушитские и афроазиатские языки, что отражает сложную историческую и географическую структуру.
</a:t>
            </a:r>
            <a:endParaRPr lang="en-US" sz="1299" dirty="0"/>
          </a:p>
        </p:txBody>
      </p:sp>
      <p:sp>
        <p:nvSpPr>
          <p:cNvPr id="9" name="Text 3"/>
          <p:cNvSpPr txBox="1"/>
          <p:nvPr/>
        </p:nvSpPr>
        <p:spPr>
          <a:xfrm>
            <a:off x="46534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этнические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Пигмеи в Центральной Африке и бушмены в южных регионах демонстрируют уникальные традиции кочевого образа жизни и знание лесных экосистем.
</a:t>
            </a:r>
            <a:endParaRPr lang="en-US" sz="1447" dirty="0"/>
          </a:p>
        </p:txBody>
      </p:sp>
      <p:sp>
        <p:nvSpPr>
          <p:cNvPr id="10" name="Text 4"/>
          <p:cNvSpPr txBox="1"/>
          <p:nvPr/>
        </p:nvSpPr>
        <p:spPr>
          <a:xfrm>
            <a:off x="67365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народы строго сохраняют свои языки и обычаи, несмотря на влияние колониальных языков, что поддерживает многообразие и культурную самобытность.
</a:t>
            </a:r>
            <a:endParaRPr lang="en-US" sz="1436" dirty="0"/>
          </a:p>
        </p:txBody>
      </p:sp>
      <p:sp>
        <p:nvSpPr>
          <p:cNvPr id="11" name="Text 5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и языковое разнообразие Африки
</a:t>
            </a:r>
            <a:endParaRPr lang="en-US" sz="26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Города-миллионеры и урбанизация в Африке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Мегаполисы, как Каир и Лагос, стремительно растут, привлекая миллионы жителей в поисках работы и образования, но сталкиваются с нехваткой социальной инфраструктуры.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включают заторы, дефицит жилых помещений, отсутствием чистой воды и высокий уровень преступности, что усложняет жизнь в городах и требует новых решений.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52191"/>
            <a:ext cx="4876200" cy="19289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ресурсы и производства в Африке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страны лидируют в добыче драгоценных металлов и сельскохозяйственных товаров, однако зависят от экспорта сырья, что создаёт экономическую уязвимость.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Африки богаты и разнообразны, однако слабая инфраструктура и зависимость от сырьевого экспорта ограничивают экономический рост.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банк развития, 2023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187" y="1612800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социально-экономические проблемы Африки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доходов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богатыми и бедными регионами приводит к социальному напряжению и ограничивает доступ к базовым услугам.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медицине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медицинской помощи усиливает воздействие эпидемий, таких как малярия и ВИЧ/СПИД, снижая качество жизни населения.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образования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остаются без доступа к полноценному образованию, что ограничивает потенциал развития и инноваций.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безработица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людям приходится покидать родные места в поисках работы, что создаёт давление на города и инфраструктуру.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древних цивилизаций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и Карфаген оставили после себя пирамиды и крепости, символизирующие богатую культурную историю и технологические достижения прошлого.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ремёсла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танцы и маски продолжают играть важную роль в жизни общин, поддерживая связь поколений и укрепляя идентичность народов.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независимость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страны Африки активно боролись за суверенитет, формируя современные государства и сохраняя культурное самосознание.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историческое наследие Африки
</a:t>
            </a:r>
            <a:endParaRPr lang="en-US" sz="27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979" y="1093147"/>
            <a:ext cx="1947693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414" y="1093147"/>
            <a:ext cx="1947021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179" y="1093147"/>
            <a:ext cx="1947693" cy="206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7279" y="1093147"/>
            <a:ext cx="1947693" cy="206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72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Виктория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крупнейших в мире, этот водопад на реке Замбези впечатляет своей шириной и мощью, привлекая туристов и исследователей.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703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Танганьика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по глубине пресное озеро в мире, оно является важным источником пресной воды и уникальной экосистемы.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6534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Килиманджаро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точка континента, Килиманджаро — символ Африки, манящий альпинистов своим ледниковым покрытием и панорамами.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7365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вулканы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Нирагонго и Оль-Доиньо-Ленгаи — активные вулканы, их извержения влияют на окружающую среду и служат объектом научных наблюдений.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достопримечательности Африки
</a:t>
            </a:r>
            <a:endParaRPr lang="en-US" sz="27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Африки: вызовы и возможности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обладает огромным потенциалом благодаря природным богатствам и культурному наследию, но успех зависит от решения социальных, образовательных и экономических проблем.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2026-05-11T04:34:05Z</dcterms:created>
  <dcterms:modified xsi:type="dcterms:W3CDTF">2026-05-11T04:34:05Z</dcterms:modified>
</cp:coreProperties>
</file>