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погодные идиомы в английском языке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идиомы отражают культуру и мышление носителей английского языка.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погодных идиом в английской культуре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идиомы сформировались под влиянием климата и национальных традиций англоязычных стран. Они тесно связаны с восприятием природы и используются для передачи эмоций и оценок через природные образы.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идиомы и её уникальные характеристики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– устойчивые выражения, смысл которых нельзя понять буквально, их значение складывается из контекста и традиционного употребления.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идиомы часто метафоричны и исторически закреплены, они встречаются в повседневной и письменной речи, расширяя выразительные средства языка.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идиомы обогащают речь, делают её живой и эмоционально насыщенной, что важно для передачи сложных чувств и настроений.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СМИ и культуре идиомы придают текстам выразительность и аутентичность, отражая языковую специфику и культуру.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идиом свидетельствует о высоком уровне владения английским и помогает эффективному межличностному взаимодействию.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погодных идиом в ежедневном общении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погодных идиом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погодным явлениям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делятся на группы: дождь (raining cats and dogs), солнце (walking on sunshine), ветер (throw caution to the wind), снег и грозы (storm in a teacup), что отражает разнообразие природных феноменов.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эмоциональной окраске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идиомы выражают разные настроения и обстоятельства, от радости и уверенности до тревоги и сомнений, расширяя смысловой диапазон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описывает сильный, проливной дождь и впервые появилось в английской речи XVII века.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Возможное происхождение связано с тяжелым дождём, вызывавшим затопления и хаос на улицах, где могли с улиц «смываться» мелкие животные.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часто применяется в разговорной речи и литературе для яркого описания непогоды.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“raining cats and dogs”: истоки и использование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гиперболы делает выражение запоминающимся и выразительным для передачи интенсивности дождя.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“under the weather”: смысл и примеры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 недомогание или усталость, временное ухудшение самочувствия. Термин пришёл из морской практики, где заболевших моряков выводили «под палубу».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распространена в повседневной речи и помогает мягко сообщать о плохом самочувствии без детальных объяснений.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541502"/>
            <a:ext cx="4782600" cy="27077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употребляемые погодные идиомы с переводом и примерами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распространённые выражения, значимые для расширения словарного запаса и выразительности речи.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делают речь ярче и помогают точнее выражать эмоции и ситуации.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возникло в XVIII веке и по сей день активно используется для описания несущественных, раздутых конфликтов.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существует более 300 лет, отражая традицию преувеличения мелких проблем в английском языке.
</a:t>
            </a:r>
            <a:endParaRPr lang="en-US" sz="231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оптимизма в идиоме “every cloud has a silver lining”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сквозь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подчёркивает, что даже в сложных жизненных ситуациях можно найти позитив и возможности для роста. Это выражение часто используется для поддержки и вдохновения при невзгодах.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мышление в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«Every cloud has a silver lining» напоминает о важности сохранять оптимизм, превращая проблемы в опыт и стимул для будущих успехов через изменение взгляда на обстоятельства.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"break the ice" обозначает первый шаг, направленный на снятие напряжения и установление дружелюбной атмосферы между собеседниками в начале разговора или встречи.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"Break the ice": переход к общению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широко применяется как в неформальных, так и деловых ситуациях, подчеркнуто демонстрируя социальную значимость активного начала коммуникации.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данной идиомы отражает важность постепенного налаживания контакта в англоязычных культурах для успешного взаимодействия и взаимопонимания.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"Fair-weather friend" обозначает человека, поддерживающего дружбу лишь в благоприятные моменты и исчезающего во времена испытаний, что подчеркивает тему истинной и мнимой поддержки.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“fair-weather friend”: скрытые значения о дружбе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часто используется для выражения разочарования в людях, которые не выдерживают испытаний временем или трудными обстоятельствами.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XIX–XX веков выражение служит характерным способом описания поверхностных отношений и социальных масок, демонстрируя эмоциональную глубину в характеризации персонажей.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английском языке идиома сохраняет актуальность, позволяя кратко и ярко охарактеризовать типичные случаи дружбы, основанные на выгоде или удобстве.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Частота употребления погодных идиом в СМИ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сильной эмоциональной окраской доминируют, что свидетельствует о предпочтении выразительных речевых средств.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используются выражения с конкретными образами, подчёркивающими экстраординарные ситуации и чувства в повседневных коммуникациях.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корпусов англоязычных СМИ, 2023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перевода погодных идиом на русский язык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погодных идиом требует учета культурных и лингвистических особенностей, так как дословный перевод часто приводит к потере образности и контекстных значений.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русские эквиваленты с подобной метафорикой, что помогает сохранить выразительность и адекватное понимание в целевой аудитории.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погодных идиом расширяет словарный запас и помогает лучше воспринимать живую речь, обогащая понимание разговорных и художественных текстов.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погодных идиом на обучение английскому языку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идиом облегчает коммуникацию с носителями языка и способствует быстрому погружению в англоязычную культурную среду.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развивают социокультурную компетентность и творческое мышление, что положительно сказывается на общем уровне языковой подготовки учащихся.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английский предпочитает идиому "storm in a teacup", в то время как американцы чаще используют "storm in a coffee cup" с аналогичным значением.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английский способен заменять или изменять некоторые погодные идиомы, отражая культурные и региональные особенности восприятия образов.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касаются не только лексики, но и частоты употребления, что важно учитывать при изучении английского в разных странах.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употребления между американским и британским английским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различий помогает избежать недоразумений и повысить точность коммуникации в международном контексте.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В. Шекспира и Ч. Диккенса погодные идиомы служат средством передачи эмоций и тонкостей характера героев.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Агаты Кристи "Убийство в Восточном экспрессе" встречается идиома «under the weather», подчёркивающая физическое и эмоциональное состояние персонажей.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фильмы и ТВ-шоу активно используют погодные идиомы для создания аутентичной атмосферы и усиления экспрессии речи героев.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идиомы в литературе и кино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Метафоричность и эмоциональная окраска погодных идиом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«Walking on sunshine»: радость и лёгкость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идиома выражает состояние крайней радости и душевного подъёма. Часто используется для описания вдохновляющих моментов жизни, когда всё кажется ярким и позитивным.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«In a fog»: замешательство и смятение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передает состояние растерянности или непонимания, когда человек утрачивает ясность мышления из-за сложных обстоятельств или эмоциональных переживаний.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«Save for a rainy day»: подготовка к трудностям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 связано с откладыванием ресурсов или планированием на случай неблагоприятных ситуаций, что отражает прагматичный подход к жизни и заботу о 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погодных идиом позволяет глубже понимать культурные коды и ценности англоязычных сообществ, укрепляя межкультурное взаимопонимание.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владения идиомами для межкультурной коммуникации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Идиоматическая речь демонстрирует уважение к культуре партнёра и способствует созданию доверительной атмосферы в коммуникации.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выражений помогает эффективно передавать эмоции и оттенки смысла, что снижает риск недоразумений.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идиомами расширяет возможности обмена идеями и способствует успешной адаптации лица в многонациональной среде.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погодных идиом в английском языке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идиомы обогащают язык культурными и эмоциональными смыслами, способствуют развитию языковой грамотности и коммуникативных навыков у учащихся, делая процесс освоения английского более осмысленным и глубоким.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2026-05-07T17:18:02Z</dcterms:created>
  <dcterms:modified xsi:type="dcterms:W3CDTF">2026-05-07T17:18:02Z</dcterms:modified>
</cp:coreProperties>
</file>