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земной коры. Часть 2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коры видны в разломах, горах, землетрясениях и вулканах.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часть темы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части мы разобрали строение Земли и причины тектонических движений. Теперь посмотрим, к чему они приводят: как меняются породы, образуются горы, возникают землетрясения и как это изучают.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типа движений и их следы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97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и опускание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движения поднимают одни участки земной коры и опускают другие. Так возникают поднятые равнины, впадины и общая неровность поверхности, заметная на больших территориях.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89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и растяжение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Горизонтальные движения действуют иначе: они сжимают или растягивают породы. Именно они чаще всего вызывают разломы, складки и резкие изменения формы рельефа.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напряжения к деформации пород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породах накапливается напряжение. Оно растёт медленно, пока прочность слоёв не оказывается недостаточной для дальнейшего сопротивления.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Трещина или изгиб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порода либо трескается, либо изгибается. В первом случае образуется разлом, во втором — складка, меняющая форму слоёв.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это видно как уступы, смещение слоёв, трещины и искривлённые горные цепи. Такие признаки помогают понять, где действовали тектонические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Разлом: что это такое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разломом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 — это трещина в земной коре, по которой соседние участки пород смещаются друг относительно друга. Он возникает тогда, когда напряжение становится сильнее прочности пород.
</a:t>
            </a:r>
            <a:endParaRPr lang="en-US" sz="1256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бывают разной длины: от нескольких метров до сотен километров. Крупные из них образуют протяжённые тектонические зоны и заметно изменяют рельеф.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разлому могут двигаться целые блоки коры. Поэтому он не просто ломает породы, а меняет положение участков земной поверхности.
</a:t>
            </a:r>
            <a:endParaRPr lang="en-US" sz="12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разломов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разлом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разлом связан с растяжением коры. В такой ситуации один блок опускается относительно другого, а поверхность как будто «расходится».
</a:t>
            </a:r>
            <a:endParaRPr lang="en-US" sz="1299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разлом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разлом возникает при сжатии. Здесь один блок поднимается, потому что породы сдвигаются навстречу друг другу и выталкиваются вверх.
</a:t>
            </a:r>
            <a:endParaRPr lang="en-US" sz="1299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Сдвиговый разлом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Сдвиговый разлом появляется при боковом смещении блоков. Породы расходятся не вверх и вниз, а в сторону, вдоль линии разлома.
</a:t>
            </a:r>
            <a:endParaRPr lang="en-US" sz="12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разломы часто заметны даже на карте: они образуют длинные линии, ступени и обрывы. В таких местах рельеф словно разрезан и вытянут в одном направлении.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 рельефе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границы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нередко совпадают с зонами землетрясений. Известные примеры — Сан-Андреас в Северной Америке и Восточно-Африканская рифтовая зона.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разломы меняют ландшафт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 в горных породах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возникают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 образуются там, где слои пород сжимаются, но не ломаются. Вместо трещины пластичные породы изгибаются и образуют волны разной формы.
</a:t>
            </a:r>
            <a:endParaRPr lang="en-US" sz="1308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Антиклиналь — это складка, выпуклая вверх, а синклиналь — прогиб вниз. Эти формы помогают понять, в каком направлении действовало сжатие.
</a:t>
            </a:r>
            <a:endParaRPr lang="en-US" sz="1308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 искать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складки встречаются в областях столкновения литосферных плит. Там они становятся частью длинных горных поясов и сложного рельефа.
</a:t>
            </a:r>
            <a:endParaRPr lang="en-US" sz="13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горы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Сжатие коры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участки коры медленно сближаются. Давление растёт, и слои пород начинают сжиматься и изгибаться.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Формирование гор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образуются складки, разломы и поднятия. Так формируются будущие горные цепи и высокие хребты.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Продолжение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горы продолжают изменяться и расти, пока движение плит не остановится. Поэтому некоторые хребты остаются активными и сегодня.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горообразования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«Движения земной коры. Часть 2»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 узнают по строению пород и следам прежних морей.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формируются там, где кора долго сжимается и поднимается, а земная поверхность меняет высоту.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 очаг и эпицентр.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ключевых термина помогают понять природу толчка и правильно читать карту опасности.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сейсмологии.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Очаг, эпицентр и сейсмические волны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толчок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 — это место в глубине, где происходит разрыв пород и высвобождение энергии. От него начинает распространяться сейсмическое колебание.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Эпицентр находится на поверхности прямо над очагом. Обычно именно здесь разрушения и колебания ощущаются сильнее всего.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в толще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приходят продольные волны, затем поперечные. Они проходят через толщу Земли и несут основную часть энергии землетрясения.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Разрушительные поверхностные волны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поверхности возникают самые опасные волны. Они раскачивают здания, дорожное покрытие и мосты, поэтому именно они часто дают наибольший ущерб.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63" y="1594171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87" y="395577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волн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Продольные волны быстрее других проходят через земные породы и жидкости. Они сжимают и разжимают среду, как пружину, поэтому приходят первыми на сейсмограмме.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Продольные волны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Поперечные волны двигают частицы породы в сторону, перпендикулярную направлению распространения. Они проходят только через твёрдые тела и обычно усиливают колебания.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Поперечные волны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волны распространяются вдоль земной поверхности. Именно они чаще всего вызывают заметную тряску, повреждают здания и делают землетрясение особенно разрушительным.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волны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одно и то же землетрясение может иметь разную силу проявления в зависимости от места наблюдения.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Магнитуда и интенсивность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Магнитуда описывает само землетрясение, а интенсивность зависит от условий на местности. Поэтому ощущения и разрушения могут сильно отличаться.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определениям магнитуды и интенсивности в школьной географии.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землетрясений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зданий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в стенах и перекосы появляются, когда колебания превышают прочность материалов. Особенно уязвимы старые здания, не рассчитанные на сильную тряску.
</a:t>
            </a:r>
            <a:endParaRPr lang="en-US" sz="1281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Обвалы и оползни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крутых склонах вибрация ослабляет удержание пород. Из-за этого возникают обвалы и оползни, перекрывающие дороги и засыпающие участки долин.
</a:t>
            </a:r>
            <a:endParaRPr lang="en-US" sz="1281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цунами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толчки могут сместить огромные массы воды. Так возникает цунами, которое опасно не только у берега, но и далеко внутри заливов.
</a:t>
            </a:r>
            <a:endParaRPr lang="en-US" sz="1281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и смещения по разломам меняют форму поверхности. После сильных событий могут смещаться русла рек, появляться новые трещины и уступы.
</a:t>
            </a:r>
            <a:endParaRPr lang="en-US" sz="1281" dirty="0"/>
          </a:p>
        </p:txBody>
      </p:sp>
      <p:sp>
        <p:nvSpPr>
          <p:cNvPr id="16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разрушений часто нарушаются линии электропередачи, водопровод и транспортные пути. Это усложняет помощь людям и восстановление привычной жизни.
</a:t>
            </a:r>
            <a:endParaRPr lang="en-US" sz="12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при землетрясении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Упасть и укрыться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толчков быстро опуститесь на пол, спрячьтесь под прочный стол или возле несущей стены и удерживайте устойчивое положение, закрывая голову и шею.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создавать дополнительный риск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пользуйтесь лифтом и не выбегайте на лестницу, если здание ещё трясёт. Держитесь подальше от окон, шкафов и тяжёлых предметов, которые могут упасть.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после толчков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прекращения колебаний проверьте газ, электричество и возможные повреждения. Будьте готовы к повторным толчкам и выходите из здания только по безопасному пути.
</a:t>
            </a:r>
            <a:endParaRPr lang="en-US" sz="12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как проявление тектоники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магмы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поднимается из глубины по трещинам и каналам, потому что в недрах Земли накапливается тепло и давление. Когда путь открыт, начинается извержение.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извержений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извержения дают потоки лавы, а взрывные выбрасывают пепел, газы и обломки пород. Тип извержения зависит от состава магмы и количества газов.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 застывает и образует новые породы, а вокруг жерла нарастает вулканический конус. Так рельеф постепенно меняется и приобретает новые формы.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 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бомбы, пепел и горячие газы опасны для людей и природы. Однако вулканизм также создаёт плодородные почвы и новые участки суши.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наблюдения за движениями коры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сейсмологические наблюдения.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приборы и карты решают разные задачи: одни фиксируют толчки, другие помогают оценить опасные зоны.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объединить записи приборов и карты, можно точнее определить опасные районы и заранее подготовить меры 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и смещение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событие с разломом: разломы возникают там, где породы не выдерживают напряжения и смещаются. Это основа трещин, уступов и многих землетрясений.
</a:t>
            </a:r>
            <a:endParaRPr lang="en-US" sz="1281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 появляются при сжатии, когда слои не ломаются, а изгибаются. Такой процесс особенно заметен в зонах образования горных цепей.
</a:t>
            </a:r>
            <a:endParaRPr lang="en-US" sz="1281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растут там, где кора долго поднимается и деформируется. Их форма связана и с разломами, и со складчатостью пород.
</a:t>
            </a:r>
            <a:endParaRPr lang="en-US" sz="1281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толчок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 — это быстрое высвобождение энергии по разлому. Оно начинается в очаге и ощущается на поверхности в районе эпицентра.
</a:t>
            </a:r>
            <a:endParaRPr lang="en-US" sz="1281" dirty="0"/>
          </a:p>
        </p:txBody>
      </p:sp>
      <p:sp>
        <p:nvSpPr>
          <p:cNvPr id="15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магмы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связан с подъёмом магмы из глубины через трещины и каналы. Извержение создаёт лаву, пепел и новые формы рельефа.
</a:t>
            </a:r>
            <a:endParaRPr lang="en-US" sz="12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 постоянном движении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Тектоника делает Землю подвижной: она создаёт разломы, складки, горы, землетрясения и вулканы. Понимание этих процессов помогает не только изучать планету, но и жить безопаснее.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2026-07-26T09:28:42Z</dcterms:created>
  <dcterms:modified xsi:type="dcterms:W3CDTF">2026-07-26T09:28:42Z</dcterms:modified>
</cp:coreProperties>
</file>