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органы самоуправления сегодня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Традиция, выборность и служение территории.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казачьи сообщества соединяют историческую память с практической работой на своей территории: помогают в безопасности, воспитании, благоустройстве и добровольческих делах.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современные задачи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сегодня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важен не сам факт сохранения традиции, а ее практическая польза: участие в решении повседневных вопросов территории, где живут семьи, школьники и старшее поколение.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самоуправление показывает, как коллективные решения могут работать в современных муниципальных условиях: через собрания, распределение обязанностей и сотрудничество с местной властью.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для 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увидеть, каким образом локальная идентичность становится ресурсом общественной активности, ответственности и взаимопомощи, а не только элементом исторической памяти.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традиции к современному этапу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основу составляли круг, выбор атамана и личная ответственность перед общиной. Решения принимались открыто, а авторитет руководителя зависел от доверия и служения общему делу.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не исчезли, а были переосмыслены в современных условиях. Сегодня они действуют рядом с муниципальными правилами, правовыми ограничениями и договоренностями о сотрудничестве.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важная идея: сообщество само определяет приоритеты и распределяет обязанности. Именно это делает преемственность традиции заметной в сегодняшней общественной практике.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263" y="2378058"/>
            <a:ext cx="101925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представительство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выборные и коллегиальные органы, которые представляют интересы казачьего сообщества на конкретной территории и помогают принимать общие решения без излишней централизации.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организуют внутреннюю жизнь сообщества: распределяют обязанности, планируют мероприятия, поддерживают порядок в общих делах и следят за выполнением принятых решений.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структуры казаки участвуют в общественных инициативах, волонтерских акциях и местных проектах, сохраняя связь между традицией и повседневной пользой для жителей.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 властью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самоуправления выстраивают диалог с администрацией, школами и общественными объединениями, чтобы действия сообщества были понятными, законными и согласованными с интересами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местное территориальное самоуправление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участвуют в обсуждении вопросов, которые напрямую влияют на их повседневную жизнь: порядок, помощь соседям, благоустройство и проведение совместных мероприятий.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Самоуправление опирается на регулярные собрания, где вырабатываются решения, распределяются задачи и фиксируется ответственность участников за конкретные направления работы.
</a:t>
            </a:r>
            <a:endParaRPr lang="en-US" sz="1054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казачьей среде особенно важны взаимопомощь и готовность брать на себя обязательства. Это делает решения не формальными, а действительно коллективными.
</a:t>
            </a:r>
            <a:endParaRPr lang="en-US" sz="1079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местом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сохранять локальную сплоченность: люди лучше знают потребности своей территории и могут быстрее откликаться на проблемы и инициативы.
</a:t>
            </a:r>
            <a:endParaRPr lang="en-US" sz="10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структура на месте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собрание или круг задает направления работы, утверждает ключевые решения и определяет, какие задачи для сообщества сегодня наиболее важны.
</a:t>
            </a:r>
            <a:endParaRPr lang="en-US" sz="1335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Выборный руководитель отвечает за координацию, следит за исполнением поручений и представляет сообщество в контактах с внешними партнерами и местной администрацией.
</a:t>
            </a:r>
            <a:endParaRPr lang="en-US" sz="1287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старейшин или правление помогает сохранять преемственность, учитывает опыт старших и поддерживает внутреннюю дисциплину в спорных или сложных ситуациях.
</a:t>
            </a:r>
            <a:endParaRPr lang="en-US" sz="1335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 сообщества берет на себя практическую работу: организацию мероприятий, дежурств, волонтерских инициатив и повседневной коммуникации с жителями.
</a:t>
            </a:r>
            <a:endParaRPr lang="en-US" sz="133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4" y="1850799"/>
            <a:ext cx="264000" cy="2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1569" y="1835949"/>
            <a:ext cx="210788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8350" y="1835949"/>
            <a:ext cx="240900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собрание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определяет приоритеты и подтверждает решения, чтобы действия сообщества оставались согласованными и отражали мнение большинства участников.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Руководитель превращает решения в конкретный план, распределяет обязанности и следит за тем, чтобы поручения выполнялись вовремя и без дублирования.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наставники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наставники поддерживают традиции, передают опыт молодым и помогают сохранять устойчивость сообщества в долгосрочной перспективе.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 кем взаимодействует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связи казачьего самоуправления с институтами и людьми на 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казаков в охране порядка всегда ограничено законом и дополняет работу полиции.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8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86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положения о взаимодействии казачьих обществ с органами правопорядка
</a:t>
            </a:r>
            <a:endParaRPr lang="en-US" sz="659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принцип: общественная помощь не подменяет государственные полномочия.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казаки помогают в сложных ситуациях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 и 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весеннего паводка казачий актив помогает предупреждать жителей о возможной опасности, уточняет маршруты обхода и передает сведения в администрацию. Такая работа особенно заметна там, где важны быстрый отклик и внимательное отношение к пожилым и семьям с детьми.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Дежурство на событиях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массовых мероприятиях казаки участвуют в дежурствах и помогают сохранять спокойную обстановку без подмены полиции. Их задача — вовремя заметить конфликт, сориентировать людей и передать информацию ответственным службам.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при происшествиях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локальных происшествиях сообщество часто включается в волонтерскую помощь: организует сборы, поддерживает пострадавших и помогает координировать действия с спасателями. В таких ситуациях особенно ценятся дисциплина, порядок и доверие между участниками.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изучения истории к личной ответственности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традицией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 и беседы о традициях знакомят школьников с происхождением казачьего служения и понятием долга. На этом этапе формируется уважение к прошлому и интерес к местной памяти.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проходят строевые занятия, упражнения на согласованность действий и командную работу. Они помогают подросткам почувствовать дисциплину, научиться слушать руководителя и действовать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ветеранами и участие в памятных датах связывают знания с живым опытом людей. Школьники видят, как личные истории становятся частью общей истории поселения.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становятся участие в мероприятиях, помощь в организации событий и более осознанное отношение к своей территории. Патриотическое воспитание переходит в реальную гражданскую практику.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социальной поддержки в жизни сообщества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пожилым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сообщества нередко помогают пожилым людям с бытовыми делами, доставкой необходимых вещей и сопровождением на мероприятиях. Для школьников это понятный пример уважения, внимания и реальной поддержки старшего поколения.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сборы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гуманитарной помощи объединяют жителей вокруг конкретной нужды: вещей, продуктов, книг или средств первой необходимости. Такая работа учит действовать организованно и видеть ценность общего результата.
</a:t>
            </a:r>
            <a:endParaRPr lang="en-US" sz="1118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праздников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праздников и памятных дат казаки помогают в подготовке площадок, встрече гостей и сопровождении программ. Благодаря этому общественные события проходят собранно и создают ощущение общности.
</a:t>
            </a:r>
            <a:endParaRPr lang="en-US" sz="1165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Соседская взаимопомощь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акции для семей и односельчан показывают, что взаимопомощь не сводится к разовым жестам. Это регулярная практика, в которой важны участие, ответственность и готовность откликнуться на чужую нужду.
</a:t>
            </a:r>
            <a:endParaRPr lang="en-US" sz="11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благоустройство шаг за шагом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приводят в порядок памятные места, мемориалы и прилегающие территории. Это помогает сохранить уважение к истории поселения и делает общественное пространство аккуратным и ухоженным.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участники высаживают деревья, кустарники и цветы, выбирая места, где зелёные насаждения особенно заметны жителям. Озеленение улучшает вид территории и формирует бережное отношение к ней.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проводят уборку дворов, площадок и мест общего пользования. Регулярные субботники показывают, что благоустройство зависит не только от администрации, но и от личного участия жителей.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769" y="3289748"/>
            <a:ext cx="118913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3769" y="4201430"/>
            <a:ext cx="118913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форматы работы сообщества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 собрание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круги и собрания позволяют обсуждать планы, распределять поручения и сверять общие цели. Такой формат поддерживает открытость решений и помогает каждому понимать свою ответственность.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Дежурства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Дежурства на мероприятиях и в общественных местах дают практический опыт дисциплины и взаимодействия. Они показывают, что порядок в поселении создаётся совместными усилиями, а не только формальными правилами.
</a:t>
            </a:r>
            <a:endParaRPr lang="en-US" sz="1091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акции объединяют людей вокруг конкретного дела: помощи, уборки, сбора вещей или сопровождения событий. Через такие действия сообщество становится заметнее и полезнее для жителей.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Наставники передают опыт молодёжи, объясняют традиции и помогают удерживать рабочий ритм. Их роль особенно важна там, где нужно сочетать уважение к старшим и развитие новых инициатив.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молодёжь входит в казачью среду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классы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классы дают подросткам пространство для изучения истории, строевой подготовки и коллективной ответственности. Через такие занятия формируется интерес к местной культуре и навыки совместной работы.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Добровольческие отряды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Добровольческие отряды помогают молодым людям включаться в реальные дела: акции помощи, сопровождение мероприятий, поддержку пожилых и участие в благоустройстве. Это развивает инициативность и дисциплину.
</a:t>
            </a:r>
            <a:endParaRPr lang="en-US" sz="1195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наставника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Наставники создают для подростков понятные ориентиры, где ценятся уважение, аккуратность и умение держать слово. Благодаря этому участие в жизни сообщества становится осознанным и устойчивым.
</a:t>
            </a:r>
            <a:endParaRPr lang="en-US" sz="13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практика современного самоуправления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классы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казачьи классы соединяют учебные занятия, историю и практику совместных дел. Они показывают, как традиция может работать в современной образовательной среде и поддерживать интерес к служению обществу.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акции помогают быстро увидеть результат общего усилия: помощь людям, порядок на территории, подготовка событий. Для подростков это понятный опыт ответственности и участия в жизни поселения.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районных мероприятиях делает казачьи инициативы заметными за пределами одной школы или станицы. Такие проекты укрепляют связи между поколениями и подтверждают общественную пользу самоуправления.
</a:t>
            </a:r>
            <a:endParaRPr lang="en-US" sz="10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внутри казачьего самоуправления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уровни внутри сообщества распределяют решения, координацию и участие молодёжи. Так лучше видно, что самоуправление строится на разделении ролей и общей ответственности.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распределены полномочия, тем устойчивее работа сообщества и проще организовать практические дела.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обеспечивает законность и порядок в работе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7798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строится на региональных и муниципальных нормах, которые определяют допустимые формы участия и пределы полномочий. Это защищает сообщество от произвольных решений и делает деятельность предсказуемой.
</a:t>
            </a:r>
            <a:endParaRPr lang="en-US" sz="1272" dirty="0"/>
          </a:p>
        </p:txBody>
      </p:sp>
      <p:sp>
        <p:nvSpPr>
          <p:cNvPr id="9" name="Text 3"/>
          <p:cNvSpPr txBox="1"/>
          <p:nvPr/>
        </p:nvSpPr>
        <p:spPr>
          <a:xfrm>
            <a:off x="330012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Партнёрство с властью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 администрацией обычно оформляется соглашениями и совместными планами. Такой подход помогает согласовывать мероприятия, распределять ответственность и избегать дублирования функций.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22260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и 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отчётность и понятные правила повышают доверие жителей. Когда цели, обязанности и результаты видны, самоуправление воспринимается как открытая и полезная форма общественной работы.
</a:t>
            </a:r>
            <a:endParaRPr lang="en-US" sz="1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Традиция, которая работает сегодня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Казачье местное самоуправление сегодня важно не только как хранитель традиции, но и как действенный механизм помощи людям. Его сила — в выборности, партнёрстве с муниципалитетом и реальной пользе для территории.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2026-07-26T07:50:33Z</dcterms:created>
  <dcterms:modified xsi:type="dcterms:W3CDTF">2026-07-26T07:50:33Z</dcterms:modified>
</cp:coreProperties>
</file>