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чём секрет предложения?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собираются в мысль, и предложение оживает.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предложения в речи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нам говорить, читать, писать и понимать друг друга. Предложение собирает слова в одну понятную мысль, поэтому без него речь распадается на отдельные кусочки.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законченную мысль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понять, что именно хотел сказать человек. Оно не просто называет слово, а сообщает целую мысль о предмете, действии или событии.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слова часто мало. Слово «Весна» только называет явление, а предложение «Наступила весна» уже звучит ясно и понятно, как маленькое сообщение.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мысль закончена, слушателю или читателю легко её понять. Поэтому предложение можно сравнить с аккуратной коробочкой, в которой слова лежат вместе и не теряются.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75" y="178945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075" y="1789450"/>
            <a:ext cx="322350" cy="368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 говорят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есть слово, которое называет человека, животное или предмет. Оно отвечает на вопрос кто? или что? и показывает, о ком идёт речь.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слово, которое сообщает действие или состояние. Оно объясняет, что делает предмет или что с ним происходит, и делает мысль полной.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предложение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предложения: большая буква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заглавная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начинается с большой буквы. Так сразу видно, где начинается новая мысль. Это помогает читать и писать без путаницы.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может начинаться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могут стоять разные слова: имя, слово о времени или о месте. Например: «Дима пришёл», «Сегодня светит солнце», «В лесу тихо».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предложения: знаки-помощники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ставится, когда предложение просто сообщает что-то спокойно и без особого волнения. Она словно говорит: мысль закончилась, можно переходить дальше.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там, где задают вопрос. Он помогает понять, что нужно не просто прочитать фразу, а ещё и ответить на неё.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показывает сильное чувство: радость, удивление, просьбу или призыв. С ним предложение звучит особенно ярко и даже немного торжественно.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144" y="1238150"/>
            <a:ext cx="18506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937" y="3001300"/>
            <a:ext cx="222075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что-то сообщают: рассказывают о событии, факте или действии. Они звучат спокойно и чаще всего заканчиваются точкой.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помогают спросить о том, что неизвестно. В них слышится вопрос, а в конце обычно стоит вопросительный знак.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выражают просьбу, совет или приказ. Такие предложения побуждают к действию и могут звучать очень вежливо или очень решительно.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предложений по цели высказывания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превращаются в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слов появляется понятная мысль.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о маме и котёнке слова можно менять местами, но внимание читателя смещается. Это помогает заметить, что порядок слов тоже работает на смысл.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показывают, как перестановка слов меняет, кто здесь главный в сообщении.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предложение живым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— это то, как звучит предложение: спокойно, вопросительно, радостно или с удивлением. По голосу легко понять, вопрос это, сообщение или сильное чувство.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меняется от интонации. Слова «Ты пришёл» могут звучать просто, а могут выражать радость или удивление — и это уже совсем другой настрой.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связывать мысли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предлоги соединяют слова так, чтобы мысль звучала ровно и понятно. Они показывают, что предметы, действия или признаки связаны между собой.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помогает перечислять, а слова а и но подсказывают, что части высказывания сравниваются или противопоставляются. Благодаря им речь становится точнее.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под, у, рядом с другими словами, указывают место, направление или принадлежность. Без них предложение часто звучало бы слишком расплывчато.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такие слова стоят на своём месте, слушателю легче представить картину и понять смысл. Маленькие слова делают большую работу, хотя сами очень короткие.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125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главные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нераспространённом предложении обычно есть только основа мысли: кто? и что делает? Например: «Птица поёт». Всё понятно, но без подробностей.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987023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добавляются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пополняется словами, которые уточняют цвет, время, место, признак или действие: «Маленькая птица поёт громко утром». Мысль становится ярче и точнее.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предложение становится распространённым
</a:t>
            </a:r>
            <a:endParaRPr lang="en-US" sz="2212" dirty="0"/>
          </a:p>
        </p:txBody>
      </p:sp>
      <p:sp>
        <p:nvSpPr>
          <p:cNvPr id="7" name="Text 3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может быть очень сильным и ясным: «Идёт снег». В нём мало слов, но мысль сразу понятна даже без подсказок.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предложение не пугает, если слова расположены по смыслу и помогают друг другу. Тогда оно звучит плавно, а не как мешок с буквами.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не в количестве слов, а в том, чтобы читатель легко понял, о чём говорится. Ясная мысль всегда важнее длины предложения.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предложение не всегда труднее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предложений рождается текст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о весеннем дне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небе появились тёплые лучи, и школьный двор сразу стал светлее. Потом зазвенели капли, а дети увидели первые лужи и улыбнулись. Так несколько предложений вместе рассказали об одном дне.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Записка, которую легко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написала: «Я ушла в библиотеку. Вернусь после уроков». Эти два предложения сообщают одну тему и помогают сразу понять, где находится девочка. Из них получается маленький, но связный текст.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предложения встречаются каждый день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предложения объясняют правила, задают вопросы и помогают запомнить новый материал. Без них учебный текст был бы просто набором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с друзьями или взрослыми, мы строим предложения каждую минуту. Так можно спросить, ответить, поблагодарить или рассказать новость.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и записке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записка и сообщение в телефоне тоже состоят из предложений. Они помогают кратко и вежливо передать просьбу, приглашение или важную новость.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должно быть понятным и точным, поэтому в нём особенно важны предложения. Они подсказывают, что случилось, где и когда это будет.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Проверяем: это предложение или нет?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проверить признаки предложения и не перепутать его с простым набором слов.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предложениях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частая ошибка — забыть заглавную букву в начале. Тогда начало мысли теряется, и текст выглядит неаккуратно, даже если слова выбраны правильно.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поставить нужный знак в конце. Без точки, вопросительного или восклицательного знака трудно понять, что хотел сказать автор.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стоят рядом, но не помогают друг другу: «кот, окно, бегать». Такой набор слов не передаёт ясную мысль и не звучит как предложение.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прочитать фразу вслух и проверить, всё ли понятно. Если мысль «спотыкается», значит, где-то пропущена буква, знак или слово-связка.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Предложения, которые улыбаются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наступают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вдруг раздалось: «Ура, каникулы!» Это предложение звучит радостно и сразу поднимает настроение. Восклицательный знак помогает услышать восторг даже на бумаге, будто кто-то подпрыгнул от счастья.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Таинственное исчезновение бутерброда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послышалось: «Мой бутерброд исчез!» Здесь чувствуется удивление и лёгкая драма. Короткое предложение передаёт сильное чувство, а восклицательный знак делает историю почти детективной.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важный вопрос утром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кто-то спрашивает: «Где мои носки?» Это обычный бытовой вопрос, но звучит он очень живо. Вопросительный знак сразу подсказывает, что нужен ответ, а не рассказ.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всегда выражает законченную мысль, поэтому его можно понять целиком. Оно отвечает на вопрос: что хотел сказать человек?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 отмечает заглавная буква, а конец показывает нужный знак. Эти подсказки помогают быстро увидеть границы одной мысли.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по смыслу и звучат с определённой интонацией. Поэтому фраза читается не как список, а как живое высказывание.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сообщать, спрашивать или побуждать к действию. Именно поэтому оно маленькое по размеру, но очень важное для речи.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он, секрет предложения!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прост: слова собираются в одну ясную мысль, а заглавная буква, порядок слов и знак в конце помогают ей зазвучать правильно и живо.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2026-05-21T23:02:08Z</dcterms:created>
  <dcterms:modified xsi:type="dcterms:W3CDTF">2026-05-21T23:02:08Z</dcterms:modified>
</cp:coreProperties>
</file>