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Наставление: добрые слова, которые учат 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понять, как поступать правильно.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Наставление: слово, которое ведёт к добру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встречается и в жизни, и в книгах. Это мудрые слова, которые подсказывают, как быть честным, вежливым и внимательным к другим.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16493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3323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331" y="1390009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16493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говорить наставление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каждый день напоминают о порядке, вежливости и заботе. Их слова звучат тепло и помогают ребенку чувствовать поддержку 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детям понять правило, спокойно объясняет задание и напоминает, как слушать, работать вместе и не мешать другим на уроке.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наставление может звучать через поступок героя или короткий вывод в конце истории. Так ребенок учится замечать важный смысл.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в семье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Бабушка, дедушка, старший брат или сестра часто делятся опытом. Их совет помогает избежать ошибки и выбрать спокойный, добрый поступок.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или стихотворение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запоминаются и остаются в памяти надолго. В них наставление звучит просто, образно и очень понятно для первоклассника.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тихо говорит, что пора умыться, собрать портфель и не забыть улыбнуться. Эти простые слова не торопят и не сердят. Они как маленький домашний компас: показывают, что делать сначала, а что потом.
</a:t>
            </a:r>
            <a:endParaRPr lang="en-US" sz="946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напоминания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просит убрать игрушки и поблагодарить за помощь. Бабушка напоминает говорить «пожалуйста» и «спасибо». Такие наставления звучат спокойно, поэтому ребенок не пугается, а понимает: рядом люди, которые желают добра.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обычных делах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сильное семейное наставление — это не длинная речь, а обычный поступок. Взрослые здороваются, аккуратно складывают вещи и не повышают голос. Ребенок видит это и учится так же вести себя дома.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подают пример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в семье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в школе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наставление помогает сосредоточиться: слушать учителя, аккуратно писать и не отвлекать соседа. Так класс работает спокойно, а каждый ученик успевает понять задание.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наставление напоминает о дружбе и безопасности. Оно учит не толкаться, бережно играть и уважать личное пространство других ребят даже в самом веселом шуме.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такие слова особенно важны, потому что школа только начинает становиться знакомым миром. Наставление помогает чувствовать себя увереннее и не бояться ошибок.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мягче приказа: оно объясняет смысл правила и не давит на человека.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обращения помогают увидеть разницу между строгостью и заботой.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хорошее наставление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наставление короткое и ясное, словно аккуратная записка на холодильнике. В нем легко найти главную мысль, а лишние слова только мешали бы.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спокойно и доброжелательно. Такое обращение не обижает, а помогает подумать, почему поступок важен и к чему он может привести.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лучше запоминается, если оно похоже на маленький полезный совет. Тогда ребенок может сразу представить, что нужно сделать и как это поможет.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наставление особенно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чувства берут верх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торопится, сердится или спорит, добрые слова помогают остановиться и посмотреть на ситуацию спокойнее. В такой момент наставление действует как тихий знак: сначала подумай, потом действуй.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впереди новое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дорогой, игрой или непривычным заданием наставление особенно полезно. Оно подсказывает, как не растеряться, соблюдать осторожность и начать дело увереннее.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наставление помогает человеку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добрых слов к правильному поступку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в пословицах и сказках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ребенок может сам сказать, чему научила история. Это делает наставление не просто словом, а важным открытием.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Первоклассникам такие истории особенно нравятся, потому что в них есть яркие события, понятные герои и запоминающийся урок без скучных длинных объяснений.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наставление через поступки героев. Добрый герой помогает другим и получает поддержку, а тот, кто ведет себя плохо, сталкивается с неприятностями.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говорят коротко, но очень метко. В них легко заметить, что труд, честность и дружба всегда ценятся выше лени, жадности и грубости.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мальчик очень спешил и хотел уйти, не убрав игрушки. Бабушка спокойно сказала: «Сначала порядок, потом дела». Он запомнил эти слова, потому что сразу увидел, как в комнате стало удобнее и тише. Такое наставление помогает не один раз, а много раз.
</a:t>
            </a:r>
            <a:endParaRPr lang="en-US" sz="690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выручило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сказки девочка заметила, что добрый герой помог другому и не пожалел сил. Учитель сказал: «Добро возвращается добром». Простая фраза связалась у нее с сюжетом, и она вспомнила ее даже дома, когда нужно было поделиться красками.
</a:t>
            </a:r>
            <a:endParaRPr lang="en-US" sz="69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подсказала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первым выступлением папа тихо сказал сыну: «Дыши спокойно и говори ясно». Мальчик волновался, но повторил совет и справился. Когда наставление помогает в важный момент, оно надолго остается в памяти, словно маленькая подсказка в нужном кармане.
</a:t>
            </a:r>
            <a:endParaRPr lang="en-US" sz="668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перед трудным шагом
</a:t>
            </a:r>
            <a:endParaRPr lang="en-US" sz="1221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наставление запоминается надолго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грубые слова не помогают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Грубый тон заставляет человека обидеться и закрыться. Вместо смысла он слышит только неприятные слова и уже не хочет слушать даже хороший совет.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вызывает доверие. Когда взрослый говорит уважительно, ребенок не боится ошибиться и лучше понимает, что именно нужно исправить.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наставление не ранит, а помогает подумать. Оно звучит как поддержка: «Давай попробуем еще раз», и от этого поступать правильно становится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 — самое сильное наставление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дела, потом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взрослый сам выполняет то, чему учит, его наставление звучит честно. Ребенок видит пример и понимает, что правило действительно работает.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заметна сразу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здоровается, благодарит и не перебивает, ребенок запоминает эти привычки без длинных объяснений. Хороший тон становится естественным.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видно по поступкам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вещи бережно убирают на место, наставление о порядке не кажется пустым. Ребенок быстрее понимает, зачем нужен аккуратный труд.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чувствуется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слово, терпеливое объяснение и помощь в трудную минуту учат сильнее любых нотаций. Такой пример хочется повторять самому.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наставление помогает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напоминает, что друг не тот, кто всегда побеждает, а тот, кто умеет слушать, делиться и не смеяться над ошибками. Так в классе становится спокойнее и теплее.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ссорятся, добрые слова помогают сделать первый шаг к примирению. Наставление подсказывает: лучше извиниться, договориться и снова играть вместе, чем дуться весь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принять наставление правильно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ребенка от доброго совета к осознанному действию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в литературных произведениях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наставление часто спрятано в поступках героев. Добрый герой помогает, ленивый теряет, а жадный остается ни с чем — и читатель сам замечает вывод.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не говорить правило прямо, а показать его через сюжет. Тогда ребенок учится думать: почему герой поступил так и чему это научило.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Читая, первоклассник учится искать главный смысл: что хорошо, что плохо и какой совет можно взять с собой из книги в жизнь.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рассказах важны не только события, но и слова персонажей. Короткая реплика героя иногда звучит как настоящий урок на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на наставление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помогает выбрать, как поступить, если есть несколько вариантов. Он звучит мягко и показывает выход из трудной ситуации, не заставляя и не пугая.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Напутствие, поучение и урок тоже несут полезную мысль. Они поддерживают перед новым делом, напоминают о правилах и помогают запомнить важное на будущее.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простое и ясное наставление. Оно легко помещается в памяти, как маленькая подсказка на ладошке.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словам добавляется понятный случай из жизни или книги. Тогда смысл становится видимым и ближе ребенку.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или шутка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наставление сказано образно и без обид, оно оживает. Легкая улыбка помогает запомнить его еще лучше.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вывод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ребенок сам повторяет главный смысл и пробует его в деле. Так наставление превращается в привычку.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наставление становится живым и интересным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наставление первокласснику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быть внимательным на уроке, не спешить с ответом и замечать детали. Ребенок учится слушать, думать и выполнять задание аккуратно.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учит дружить и вести себя достойно. С его помощью легче не спорить по пустякам, говорить вежливо и понимать чувства других.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не получилось, наставление подсказывает, как исправить ошибку без слез и стыда. От этого ребенок чувствует себя увереннее и смелее.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которые ведут вперед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помогает ребенку расти, учиться и дружить без лишних ссор. Оно звучит просто, но оставляет в сердце полезный след и подсказывает верный шаг в нужный момент.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2026-05-24T01:45:04Z</dcterms:created>
  <dcterms:modified xsi:type="dcterms:W3CDTF">2026-05-24T01:45:04Z</dcterms:modified>
</cp:coreProperties>
</file>