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клеточная мембрана: общая характеристика и значение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структуры клетки, обеспечивающие жизнедеятельность и обмен веществ.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мембрана — фундаменты клеточной жизни. Их понимание развивалось с XVII века и остается ключом к биологии, медицине и биотехнологиям.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цитоплазмы и клеточной мембраны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цитоплазмы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вязкая жидкость внутри клетки между мембраной и ядром. Она включает гиалоплазму, органоиды и различные включения, обеспечивающие клеточные процессы.
</a:t>
            </a:r>
            <a:endParaRPr lang="en-US" sz="1154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занимает пространство от клеточной мембраны до ядра, заполняя внутреннее содержание клетки и поддерживая структурную целостность.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цитоплазмы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раствор с белками, липидами, углеводами и минеральными ионами, которые обеспечивают биохимические реакции и метаболизм клетки.
</a:t>
            </a:r>
            <a:endParaRPr lang="en-US" sz="1168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расположение цитоплазмы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 как среда цитоплазмы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 — полужидкое основное вещество цитоплазмы, состоящее преимущественно из воды, растворённых белков и ионов.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оптимальные условия для распределения веществ и протекания биохимических реакций внутри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гиалоплазмы — поддержка метаболизма органоидов и равномерное транспортирование компонентов цитоплазмы.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725" y="1350602"/>
            <a:ext cx="1813200" cy="15776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3850" y="1350152"/>
            <a:ext cx="1821900" cy="1565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9100" y="1350486"/>
            <a:ext cx="1823700" cy="15779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9875" y="1350630"/>
            <a:ext cx="1819500" cy="15938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53472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АТФ, необходимый для энергии, осуществляя окислительное фосфорилирование и поддерживая жизнеспособность клетки.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53472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энергоцентры клетки
</a:t>
            </a:r>
            <a:endParaRPr lang="en-US" sz="1174" dirty="0"/>
          </a:p>
        </p:txBody>
      </p:sp>
      <p:sp>
        <p:nvSpPr>
          <p:cNvPr id="15" name="Text 3"/>
          <p:cNvSpPr txBox="1"/>
          <p:nvPr/>
        </p:nvSpPr>
        <p:spPr>
          <a:xfrm>
            <a:off x="2613839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мембран, участвующая в синтезе белков и липидов, а также транспортировке веществ внутри клетки.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613838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Эндоплазматический ретикулум
</a:t>
            </a:r>
            <a:endParaRPr lang="en-US" sz="1174" dirty="0"/>
          </a:p>
        </p:txBody>
      </p:sp>
      <p:sp>
        <p:nvSpPr>
          <p:cNvPr id="17" name="Text 5"/>
          <p:cNvSpPr txBox="1"/>
          <p:nvPr/>
        </p:nvSpPr>
        <p:spPr>
          <a:xfrm>
            <a:off x="4699101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обеспечивают сборку аминокислот в белковые цепи, играя ключевую роль в синтезе белка.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699100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белка
</a:t>
            </a:r>
            <a:endParaRPr lang="en-US" sz="1174" dirty="0"/>
          </a:p>
        </p:txBody>
      </p:sp>
      <p:sp>
        <p:nvSpPr>
          <p:cNvPr id="19" name="Text 7"/>
          <p:cNvSpPr txBox="1"/>
          <p:nvPr/>
        </p:nvSpPr>
        <p:spPr>
          <a:xfrm>
            <a:off x="677987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модифицирует и упаковывает продукты обмена, а лизосомы расщепляют и утилизируют отходы клетки.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77987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и лизосомы
</a:t>
            </a:r>
            <a:endParaRPr lang="en-US" sz="1174" dirty="0"/>
          </a:p>
        </p:txBody>
      </p:sp>
      <p:sp>
        <p:nvSpPr>
          <p:cNvPr id="21" name="Text 9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цитоплазмы и их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Микротрубочки: каркас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обеспечивают форму клетки и транспорт внутриклеточных структур, участвуя в делении и перемещении органоидов.
</a:t>
            </a:r>
            <a:endParaRPr lang="en-US" sz="119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филаменты: прочность и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 укрепляют клетку, обеспечивая механическую стабильность и поддержку тканей.
</a:t>
            </a:r>
            <a:endParaRPr lang="en-US" sz="119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и динамичность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участвуют в изменении формы клетки, амебоидном движении и внутриклеточном транспорта веществ.
</a:t>
            </a:r>
            <a:endParaRPr lang="en-US" sz="1170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и его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9858" y="2477750"/>
            <a:ext cx="255738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цитоплазмы, их проценты в составе и функции в жизнедеятельности клетки.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сочетание компонентов обеспечивает устойчивость и функционирование клетки.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2020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цитоплазмы: сравнительный анализ
</a:t>
            </a:r>
            <a:endParaRPr lang="en-US" sz="25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Золь — жидкая фаза цитоплазмы, обеспечивающая текучесть и свободное движение молекул и органоидов.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Гель — более вязкое состояние, поддерживающее форму клетки и создающее устойчивую структуру цитоплазмы.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золем и гелем важны для движения клетки, деления и биохимической активности.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Фазовые состояния цитоплазмы: золь и гель
</a:t>
            </a:r>
            <a:endParaRPr lang="en-US" sz="28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Циклоз — это круговое движение цитоплазмы, ускоряющее транспорт веществ и сигнальных молекул внутри больших растительных клеток.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способствует быстрому обмену веществ и эффективному распределению энергии, например, в клетках элодеи со скоростью до 8 мкм/сек.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Циклоз: движение цитоплазмы в клетке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первоначальный этап клеточного дыхания, осуществляющий анаэробное расщепление глюкозы.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 происходит на рибосомах с последующим формированием функциональных белковых комплексов.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вещества, такие как гликоген и липиды, формируются и хранятся в цитоплазме для энергетического резерва.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ионов и молекул к органоидам обеспечивает координацию обменных процессов и клеточный иммунный ответ.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биохимические процессы в цитоплазме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клеточной мембраны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содержимое клетки от внешней среды, обеспечивая избирательный обмен веществ и поддержание внутреннего гомеостаза. Она контролирует поступление питательных веществ и выведение отходов.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Рецепторные белки на мембране распознают сигнальные молекулы, что позволяет клетке адекватно реагировать на изменения среды и координировать внутриклеточные процессы.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обеспечивает контакт и взаимодействие с соседними клетками, участвует в образовании тканей и передает информацию в межклеточных коммуникациях.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упорядоченный двухслойный слой с гидрофильными головками и гидрофобными хвостами. Такая структура обеспечивает барьер и гибкость клеточной мембраны.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фосфолипидов — основа мембраны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интегрированные в мембрану, выполняют транспортные, ферментативные и сигнальные задачи. Они формируют каналы, переносчики и рецепторы, обеспечивая обмен веществ и коммуникацию.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мембранных белков в клеточных функциях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регулирует текучесть мембраны, укрепляя структуру. Связанные углеводы служат для клеточного распознавания и участия в иммунных реакциях, образуя гликокаликс.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и углеводы в мембранной системе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клеточной мембраны: основные компоненты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через мембрану: основные механизмы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происходит по градиенту концентрации без затрат энергии. Простая диффузия позволяет перемещаться малым неполярным молекулам, например, кислороду и углекислому газу.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обеспечивает движение воды через полупроницаемую мембрану, а облегчённая диффузия использует белки-каналы и переносчики для переноса ионов и крупных молекул, таких как глюкоза.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в клеточной мембране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энергии, чаще всего из АТФ, и обеспечивает перемещение веществ против концентрационного градиента для поддержания внутриклеточных условий.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натрий-калиевый насос, который регулирует ионный баланс и потенциал мембраны, а также кальциевый насос, участвующий в физиологических процессах, например, мышечных сокращениях.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Эндоцитоз и экзоцитоз: процессы захвата и выделения веществ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Эндоцитоз позволяет клетке захватывать крупные частицы и макромолекулы посредством впячивания мембраны, что важно для поглощения питательных веществ и защиты.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 отвечает за поглощение твердых частиц, тогда как пиноцитоз обеспечивает всасывание жидкостей и растворённых веществ из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Экзоцитоз выводит клеточные продукты, такие как гормоны и ферменты, поддерживая межклеточную коммуникацию и гомеостаз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1408" y="1771425"/>
            <a:ext cx="3759584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свойства клеточной мембраны обеспечивают её функциональную роль как барьера и платформы для биохимических процессов.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баланс компонентов поддерживает устойчивость и функциональность мембраны в различных клетках.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Alberts et al., "Молекулярная биология клетки", 2021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физико-химические характеристики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Интегральные белки пронизывают мембрану и обеспечивают транспорт веществ, формируя каналы и переносчики для специфических молекул.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белки расположены на поверхности мембраны и выполняют роль в передаче сигналов, структурной поддержке и регуляции активности интегральных белков.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транспорта, мембранные белки участвуют в распознавании клеток, иммунных реакциях и обладают ферментативной активностью, что важно для клеточного обмена.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белки: классификация и функции
</a:t>
            </a:r>
            <a:endParaRPr lang="en-US" sz="27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клеточной мембраны: последствия и примеры
</a:t>
            </a:r>
            <a:endParaRPr lang="en-US" sz="2153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токсинов и свободных радикалов нарушает целостность мембраны, вызывая потерю вещества и осмотический дисбаланс, что ведёт к клеточной гибели.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 вызывает повреждения липидов и белков мембраны, что приводит к разрушению клеток кожи при солнечных ожогах.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лекарства обладают цитотоксическим действием, нарушая мембранные структуры и функции, что может использоваться для уничтожения повреждённых или раковых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сфероцитоз развивается из-за дефектов мембранных белков спектрина и анкирина, что приводит к деформации и разрушению эритроцитов.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Кистозный фиброз вызван мутацией гена CFTR, кодирующего хлоридный канал, что нарушает транспорт ионов и приводит к тяжелым тканевым поражениям.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Лекарственная резистентность некоторых бактерий и опухолей связана с усиленной экспрессией мембранных белков-транспортеров, выводящих терапевтические препараты.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патогенеза этих заболеваний подчеркивает важность целостности и функциональной структуры клеточной мембраны для здоровья организма.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 нарушениями строения мембраны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цитоплазмы и клеточной мембраны для науки и практики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цитоплазмы и мембраны фундаментально для биологии, медицины и биотехнологий, обеспечивая основу для разработки инновационных методов лечения и расширения знаний о клеточных функциях.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2026-05-10T04:44:39Z</dcterms:created>
  <dcterms:modified xsi:type="dcterms:W3CDTF">2026-05-10T04:44:39Z</dcterms:modified>
</cp:coreProperties>
</file>