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Сохраним богатство живого мира: ключевые темы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важность биоразнообразия и способы защиты живых организмов на планете.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биоразнообразие важно для Земли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— разнообразие видов и экосистем, поддерживающее жизнь. Оно обеспечивает воздух, воду и пищу, сохраняя природное равновесие на планете.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жизни на нашей планете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видов на Земле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насчитали более 8,7 миллионов живых организмов по всему миру. В России встречается около 90 000 видов, включая животных, растения и микроорганизмы.
</a:t>
            </a:r>
            <a:endParaRPr lang="en-US" sz="1147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пчёл в 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опыляют цветы, помогая растениям размножаться. Без них многие плоды и овощи стали бы редкостью, а природные экосистемы — менее устойчивыми.
</a:t>
            </a:r>
            <a:endParaRPr lang="en-US" sz="1147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регулируют природу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контролируют численность копытных животных, что помогает сохранять травянистые луг и леса здоровыми, сохраняя баланс в экосистемах.
</a:t>
            </a:r>
            <a:endParaRPr lang="en-US" sz="11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408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8672" y="1779938"/>
            <a:ext cx="452396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0302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5876" y="1779938"/>
            <a:ext cx="575777" cy="65803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и их ключевые функции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Очищают воздух от загрязнений и удерживают влагу, создавая комфортные условия для жизни.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437572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пресной водой животных, растения и людей, поддерживают биологическое разнообразие.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502019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Вырабатывают кислород и участвуют в формировании почвы, что важно для других форм жизни.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6466" y="2576130"/>
            <a:ext cx="1934597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Способствуют опылению растений и распространению семян, поддерживая здоровье 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биоразнообразия для человека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пищи и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растений и животных обеспечивает нас продуктами питания, материалами для одежды и лекарствами, необходимыми для здоровья.
</a:t>
            </a:r>
            <a:endParaRPr lang="en-US" sz="1355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вдохновение для изобретений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живых организмов помогает создавать новые технологии и медикаменты, улучшая качество жизни человека.
</a:t>
            </a:r>
            <a:endParaRPr lang="en-US" sz="1321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защита от стихий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уменьшают последствия наводнений и жара, помогая адаптироваться к изменению климата.
</a:t>
            </a:r>
            <a:endParaRPr lang="en-US" sz="132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исчезновение видов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промышленной революции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городов и фабрик приводит к увеличению вырубки лесов и загрязнению окружающей среды.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45300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Расчистка земель под посевы уменьшает естественные места обитания диких животных и растений.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19063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инвазивных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случайно или намеренно вводит чужеродные виды, которые вытесняют местные.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585118" y="2552318"/>
            <a:ext cx="1915945" cy="1627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климатические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изменения температуры и погодных условий угрожают жизнедеятельности многих видов.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темпов исчезновения видов с 1900 по 2020 годы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вымирания связан с развитием промышленности, расширением сельского хозяйства и урбанизацией.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резко увеличила скорость исчезновения видов за последние 120 лет.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ООН, 2023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в Красной книге России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
</a:t>
            </a:r>
            <a:pPr algn="ctr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крупнейших хищников на Земле, численность которого изменилась благодаря охране. Имеет уникальные полосы и обитает на Дальнем Востоке.
</a:t>
            </a:r>
            <a:endParaRPr lang="en-US" sz="1147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Дальневосточный леопард
</a:t>
            </a:r>
            <a:pPr algn="ctr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 хищник с численностью около 120 особей в мире. Является индикатором здоровья лесных экосистем.
</a:t>
            </a:r>
            <a:endParaRPr lang="en-US" sz="1282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Зубр
</a:t>
            </a:r>
            <a:pPr algn="ctr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Крупное млекопитающее европейских лесов, восстановленное после исчезновения в дикой природе через программы разведения.
</a:t>
            </a:r>
            <a:endParaRPr lang="en-US" sz="118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534" y="1595710"/>
            <a:ext cx="3833560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исчезновения видов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главные факторы, влияющие на биологическое разнообразие, их частоту и вред для природы.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среды обитания — ведущая причина исчезновения видов во всем мире.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Доклад ООН о биоразнообразии, 2022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утраты биоразнообразия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пищевых цепочек ведет к дисбалансу в природе и сокращению видов по всей экосистеме.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становится уязвимее к болезням и природным катастрофам из-за снижения разнообразия организмов.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Снижается качество воды и воздуха, появляются сложности с выращиванием сельскохозяйственных культур.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Уменьшается количество природных средств для лечения, что затрудняет медицинские исследования и лечение.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под угрозой исчезновения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тигр: знак дикой природы Дальнего Востока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— один из самых редких крупных хищников России. В дикой природе осталось менее 600 особей. Эти тигры адаптированы к суровому климату, их мощь и грация привлекают внимание учёных и защитников природы.
</a:t>
            </a:r>
            <a:endParaRPr lang="en-US" sz="1046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Стерх — величественная птица на грани исчезновения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России встречается около 20 гнездящихся пар стерха — крупного журавля с белым оперением и черными кончиками крыльев. Стерхи играют важную роль в экосистемах прибрежных и луговых зон.
</a:t>
            </a:r>
            <a:endParaRPr lang="en-US" sz="1101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Дальневосточный леопард: южный хищник с критическим статусом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осталось всего около 120 дальневосточных леопардов. Этот редкий и скрытный зверь обитает в южных российских лесах. Программы охраны направлены на восстановление его численности и сохранение среды обитания.
</a:t>
            </a:r>
            <a:endParaRPr lang="en-US" sz="101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России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Ковыль перистый — символ степной флоры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Ковыль перистый включён в Красную книгу из-за сокращения местообитаний. Это растение украшает российские степи и играет значимую роль в поддержании баланса почв и биоценозов.
</a:t>
            </a:r>
            <a:endParaRPr lang="en-US" sz="956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 башмачок — утончённый орхидея мира растений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нежный цветок встречается всё реже из-за ухудшения условий обитания. Венерин башмачок важен для учёных и садоводов, так как представляет природное наследие и биологическую красоту.
</a:t>
            </a:r>
            <a:endParaRPr lang="en-US" sz="956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Реликтовые папоротники — живые ископаемые лесов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Реликтовые папоротники произрастают только в уникальных уголках российских лесов. Эти древние растения сохраняют память о климате прошлых эпох и поддерживают биоразнообразие лесных экосистем.
</a:t>
            </a:r>
            <a:endParaRPr lang="en-US" sz="95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природные территории России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площадь ООПТ занимает около 12% территории страны, что способствует защите экосистем от негативного воздействия хозяйственной деятельности и урбанизации.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территории выполняет особую роль: заповедники сохраняют первозданную природу, национальные парки сочетают охрану с образованием и туризмом, заказники поддерживают локальные популяции.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насчитывается свыше 13 тысяч особо охраняемых природных территорий, включая заповедники, национальные парки и заказники, где сохраняются уникальные природные условия и виды.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по регионам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Сибирский и Дальневосточный округа характеризуются наибольшим числом охраняемых территорий, что связано с природным богатством и масштабностью регионов.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Лидирующие округа содержат важные экосистемы с редкими видами, что подчеркивает необходимость дальнейшего развития охраны природы именно в этих регионах.
</a:t>
            </a:r>
            <a:endParaRPr lang="en-US" sz="1273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природных ресурсов РФ, 2023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охраны живого мира в России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1352705" y="3343826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 год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отмечен рост численности амурского тигра благодаря комплексным мерам по охране и борьбе с браконьерством.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30007" y="1625137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Запущены программы по восстановлению популяций зубров и бобров, началась систематическая защита амурского тигра в заповедниках.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278608" y="1625137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 год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Начаты проекты по переселению редких птиц и растений в специально охраняемые природные территории, что укрепляет их популяции.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27730" y="3343826"/>
            <a:ext cx="2816942" cy="906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год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национальные парки и расширены заповедники с целью усиления сохранения биоразнообразия и экосистемных функций.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способы сохранения биоразнообразия
</a:t>
            </a:r>
            <a:endParaRPr lang="en-US" sz="2625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и взаимосвязи в охране природы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экологические инициативы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фонд дикой природы (WWF) поддерживает проекты по сохранению редких и исчезающих видов животных и растений во многих странах мира.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о биологическом разнообразии объединяет более 190 стран, направляя усилия на охрану природных ресурсов и устойчивое использование экосистем.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Реализуются международные программы, защищающие мигрирующих животных и восстанавливающие морские экосистемы, что способствует сохранению глобального биоразнообразия.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409792"/>
            <a:ext cx="2752200" cy="19512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5900" y="1409792"/>
            <a:ext cx="2752200" cy="1951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8650" y="1409792"/>
            <a:ext cx="2752200" cy="1951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движения и школьные проекты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690100" y="3457175"/>
            <a:ext cx="2311314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акции "Чистый берег"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Волонтёры по всей России организуют уборки прибрежных зон рек и озёр, что помогает бороться с загрязнением и повышать осведомлённость населения о сохранении водных экосистем.
</a:t>
            </a:r>
            <a:endParaRPr lang="en-US" sz="1168" dirty="0"/>
          </a:p>
        </p:txBody>
      </p:sp>
      <p:sp>
        <p:nvSpPr>
          <p:cNvPr id="15" name="Text 3"/>
          <p:cNvSpPr txBox="1"/>
          <p:nvPr/>
        </p:nvSpPr>
        <p:spPr>
          <a:xfrm>
            <a:off x="351285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мини-парки и зелёные уголки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создают и ухаживают за мини-парками на территории школ, изучая природу и развивая экологическую ответственность с ранних лет через практические занятия.
</a:t>
            </a:r>
            <a:endParaRPr lang="en-US" sz="1168" dirty="0"/>
          </a:p>
        </p:txBody>
      </p:sp>
      <p:sp>
        <p:nvSpPr>
          <p:cNvPr id="16" name="Text 4"/>
          <p:cNvSpPr txBox="1"/>
          <p:nvPr/>
        </p:nvSpPr>
        <p:spPr>
          <a:xfrm>
            <a:off x="6335600" y="3457175"/>
            <a:ext cx="2311200" cy="100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проекты классов и сообществ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участвуют в конкурсах и тематических днях, объединяясь для проведения посадок деревьев, изучения местной флоры и фауны и проведения просветительских акций.
</a:t>
            </a:r>
            <a:endParaRPr lang="en-US" sz="11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вклад в сохранение природы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Сортируя мусор, мы уменьшаем нагрузку на окружающую среду и способствуем переработке материалов, что бережёт природные ресурсы и снижает загрязнения.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помогает сохранить её запас для растений и животных, а также уменьшить водопотребление и нагрузку на водоочистные сооружения.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Сокращая использование пластика и отказываясь от одноразовой посуды, человек способствует снижению загрязнения почв и водных объектов.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Участвуя в поддержке городского озеленения и сообщая о нарушениях в лесу, мы защищаем природные территории и создаём благоприятную среду для живых организмов.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9516" y="0"/>
            <a:ext cx="3812418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475" y="1977628"/>
            <a:ext cx="4778400" cy="9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Берегите природу — сохраните жизнь на Земле
</a:t>
            </a:r>
            <a:endParaRPr lang="en-US" sz="2836" dirty="0"/>
          </a:p>
        </p:txBody>
      </p:sp>
      <p:sp>
        <p:nvSpPr>
          <p:cNvPr id="6" name="Text 1"/>
          <p:cNvSpPr txBox="1"/>
          <p:nvPr/>
        </p:nvSpPr>
        <p:spPr>
          <a:xfrm>
            <a:off x="337475" y="3177362"/>
            <a:ext cx="47784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— основа здоровья планеты и человека. Каждый поступок важен для сохранения уникальных видов и экосистем, обеспечивая благополучие настоящих и будущих поколений.
</a:t>
            </a:r>
            <a:endParaRPr lang="en-US" sz="136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2026-05-08T07:36:59Z</dcterms:created>
  <dcterms:modified xsi:type="dcterms:W3CDTF">2026-05-08T07:36:59Z</dcterms:modified>
</cp:coreProperties>
</file>