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тексте: как оно делает речь точной и выразительной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уточняют действие, признак и обстоятельства.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на уроках русского языка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понять, как наречие помогает точно описывать действие, указывать место, время и степень признака, а также отличать его от похожих слов других частей речи.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8402" y="1249087"/>
            <a:ext cx="223425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показывать, как именно совершается действие: быстро, тихо, аккуратно. Такие слова делают описание точнее и помогают представить сам процесс, а не только его результат.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указывают, где происходит действие: дома, рядом, вверху, впереди. Они помогают читателю ориентироваться в пространстве и лучше понимать, где находятся предметы и участники события.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обозначать время: вчера, утром, скоро, затем. Они показывают, когда происходит действие, и помогают выстроить события в правильном порядке без лишних повторов.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или ослаблять признак: очень, почти, слишком, совсем. Оно связано не только с глаголом, но и с прилагательным или другим наречием, уточняя смысл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наречий и их значения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определить, что именно обозначает наречие в предложении.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вопрос помогает быстро определить смысловую группу наречия и его роль в тексте.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повседневных предложениях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точно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«Ребята быстро решили задачу» наречие быстро показывает, как именно выполнено действие. Оно делает сообщение конкретнее и помогает понять темп работы.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 небе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«Птицы высоко летали» наречие высоко указывает на место или направление. Благодаря ему картина становится наглядной и легче представляется в воображении.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точный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«ответ был очень точным» наречие очень усиливает признак, выраженный прилагательным. Оно показывает степень качества и делает оценку более ясной.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Поздно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«Мы пришли домой поздно» наречие поздно обозначает время. Такие слова помогают уточнять события в обычной речи и делают её более 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наречий встречаются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наречия особенно часто помогают описывать действия и их признаки.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образ действия, а время и место дополняют описание и делают его последовательным.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школьных текстов по русскому языку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связывают предложения в тексте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начать рассказ и задать порядок событий. Слово сначала сразу показывает, что действие только начинается, и подготавливает читателя к дальнейшему развитию.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 и неожиданно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отмечают резкий поворот в событии. Они помогают показать, что в тексте появилось новое, неожиданное действие, и усиливают интерес к происходящему.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 затем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соединяют части рассказа и показывают переход от одного действия к другому. Благодаря им текст звучит последовательно, а события не путаются.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завершает цепочку действий и подводит итог. Оно помогает читателю понять, что рассказ подходит к концу, а события были изложены по порядку.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наречие в предложении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определить часть речи и её значение.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наречие отличается от похожих слов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меняется по родам, числам и падежам. Если слово остаётся одинаковым в разных предложениях, это важный признак, который помогает отличить его от прилагательного или существительного.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называет предмет, а уточняет действие или другой признак. Оно отвечает на вопросы как? , где? , когда? , насколько? и помогает точнее понять смысл высказывания.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быстро, громко, вчера, очень относятся к наречиям, потому что описывают действие, время или степень. А быстрый, громкий, вчерашний обозначают признаки предмета и изменяются.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вопросу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вопрос, но и на значение слова в предложении. Такой способ помогает правильно определить часть речи и избежать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наречия с другими частями 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слова уточняют действие, а какие называют предмет или его признак.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обозначает предмет, а уточняет действие, признак или обстоятельства, поэтому его важно отличать от других частей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художественном тексте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шаг по ночной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тёмном переулке шаги звучали почти неслышно, и от этого улица казалась ещё пустыннее. Наречие тихо помогает передать не только действие, но и настроение сцены: читатель сразу чувствует напряжение, тишину и осторожность героя.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свет в лесу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 тянулась медленно, пока между деревьями вдруг не вспыхнул яркий свет. Наречия внезапно и ярко делают картину живой: событие происходит неожиданно, а впечатление становится сильнее и запоминается лучше.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ведёт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шёл медленно, но уверенно, и каждый его шаг будто приближал развязку. Наречия помогают увидеть движение, почувствовать ритм текста и представить картину так, словно она разворачивается прямо перед глазами.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 разных типах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текстах наречия выполняют не одну и ту же задачу: где-то создают образ, а где-то помогают точно понять порядок действий.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образные наречия нужны в художественном тексте, а для научного и инструкций важнее точность и последовательность.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учебных примеров по русскому языку; дата не требуется.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показать, насколько сильнее проявляется действие или признак. Не все наречия образуют такие формы, поэтому важно отличать их от слов без сравнения.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сравнения обычно выделяют у наречий на -о и -е: простую и составную.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помогают строить последовательный рассказ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наречия задают порядок событий, уточняют детали и делают пересказ логичным.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наречия школьных текстов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часто встречаются в учебных заданиях, пересказах и небольших сочинениях.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школьной речи нужны наречия времени, места и степени: они короткие, удобные и сразу уточняют смысл.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тексты и упражнения по русскому языку.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употреблении наречий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 как? и не изменяется по родам и числам. Поэтому в предложении нужно говорить: «он говорил громко», а не «громкий».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62827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ставят рядом близкие по смыслу слова и перегружают фразу. Лучше сказать «очень волновался» или «сильно волновался», чем повторять одно и то 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064051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выбор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должно точно передавать смысл действия. Если слово выбрано неверно, предложение звучит неясно, а мысль становится слабее и менее убедительной.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влияют на выразительность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особенно заметны в описаниях и пересказах, где важно не только что произошло, но и как именно это было сказано.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удачный вариант — умеренное число точных наречий: они усиливают выразительность, не перегружая предложение.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за текстами; данные условные, для сравнения.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учебных и повседневных текстах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действовать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правилах наречия сразу задают порядок: сначала прочитай задание, потом выполни действие, затем проверь ответ. Такие слова помогают не перепутать шаги и делают инструкцию короткой, ясной и удобной для выполнения.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наречия делают фразу точной и понятной: «Я сейчас дома», «Встретимся сегодня», «Сядь рядом». Короткие слова помогают быстро передать нужную информацию, не отвлекая собеседника лишними объяснениями.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расписание и 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наречия создают образ, в расписании — порядок, а в разговоре — простоту и естественность. Одно и то же слово может работать по-разному, но всегда помогает лучше понять текст и ситуацию.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наречия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смысл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быстро находить наречия, легче понять, как именно происходит действие. Это помогает не упустить важные детали при чтении рассказа, правила или учебного задания.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Пересказывать 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показывают последовательность, место и время событий. Когда ученик замечает их в тексте, пересказ получается логичным, коротким и понятным для слушателя.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связно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найденные наречия помогают выбрать точные слова для сочинения. Благодаря этому предложения звучат естественно, а мысли связаны между собой без резких скачков.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наречиями учит внимательнее читать, задавать вопросы к словам и отличать их от других частей речи. Это делает речь аккуратнее и 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текст точнее и живее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уточнить действие, признак и обстоятельства, а значит, делает речь понятнее и выразительнее. Чем точнее подобраны наречия, тем легче читать, пересказывать и понимать текст.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2026-05-28T18:14:11Z</dcterms:created>
  <dcterms:modified xsi:type="dcterms:W3CDTF">2026-05-28T18:14:11Z</dcterms:modified>
</cp:coreProperties>
</file>