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Поволжья: река, природные зоны, города и 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это единый живой коридор вдоль Волги: природа сменяется, города растут, труд и торговля связывают берега.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Поволжья и его значение для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тянется вдоль Волги от Верхнего Поволжья до Каспийского моря, включая земли её бассейна. Волга длиной 3530 км — самая длинная река Европы. Река дала региону транспортные пути, порты, гидроузлы и водохранилища, усилив расселение и хозяйство.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 и деление на части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Поволжье охватывает районы истоков и верхнего течения Волги: здесь больше лесов, озёр и влажных ландшафтов, а значит, природные условия ближе к лесной зоне.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Поволжье отличается высокой концентрацией городов, промышленности и транспортных узлов. Здесь особенно заметна роль Волги как «дороги» для людей, грузов и предприятий.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Поволжье тянется к устью Волги и Каспийскому морю. Климат суше, выражены степи и полупустынные участки, а орошение становится ключевым способом вести земледелие.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линия вдоль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реки работают порты, набережные и мосты, действуют водохранилища и гидроэлектростанции. Благодаря этому Волга помогает экономике соединять районы страны между собой.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задаёт направление жизни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направляет расселение: города и хозяйственные объекты тянутся вдоль берегов. На её маршруте находятся Ярославль, Нижний Новгород, Казань, Самара, Саратов, Волгоград и Астрахань.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главная ось пространства Поволжья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с севера на юг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югу меняются влажность и растительный покров: лесные пространства уступают место более сухим и открытым ландшафтам.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показывает, почему в Нижнем Поволжье особенно важно бережное использование воды и зачем земледелию там нужны орошение и планирование.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природно-географические закономерности для Поволжья (без привязки к одному набору чисел).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400" y="1165600"/>
            <a:ext cx="372750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Поволжья и их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Поволжья выполняют разные функции, но заметно связаны общей транспортной осью Волги: порт, промышленность, образование и культурная жизнь.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дополняют друг друга: от логистики и промышленности до науки и портового хозяйства, формируя единый «каркас» региона.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городов по их общеизвестным специализациям (обобщение).
</a:t>
            </a:r>
            <a:endParaRPr lang="en-US" sz="7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18330"/>
            <a:ext cx="193800" cy="155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этнический состав Поволжья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живут русские, татары, чуваши, марийцы, мордва, башкиры, калмыки и казахи. Такое соседство народов делает регион культурно разнообразным и исторически «похожим на карту встреч».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и селах сохраняются православные храмы и связанные с ними местные традиции. Памятные даты и приходская жизнь поддерживают связь поколений.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живут народы с собственными языками. Важную роль играют национальные культурные центры, где развивают творчество, образование и передачу традиций.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региона связано с торговыми маршрутами и переселениями. Волга помогала людям находить работу, вести обмен и образовывать новые общины.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Поволжья широко представлены мечети и религиозные праздники. Одновременно сохраняются традиции быта, национальная кухня и особенности повседневной культуры.
</a:t>
            </a:r>
            <a:endParaRPr lang="en-US" sz="8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Волга формировала хозяйство региона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развития хозяйства вдоль реки как главной природной оси.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обеспечено природным сырьём и землей: здесь есть нефтяные и газовые ресурсы, строительные материалы и плодородные чернозёмы. Доступны и значительные водные ресурсы.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условия поддерживают разные отрасли: нефтедобычу и переработку, химию и нефтехимию, электроэнергетику и машиностроение. Также развиваются пищевая промышленность и сельское хозяйство.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экономическая роль регионов Татарстана, Самарской, Саратовской и Астраханской областей. В южной части Поволжья из-за климата важно аккуратнее использовать воду и земли.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промышленности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 региона особенно силён в Татарстане, Самарской, Нижегородской и Саратовской областях, где много производственных площадок и коопераций.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отраслей показывает связку «сырьё — переработка — производство — кадры»: предприятия зависят от транспорта, ресурсов и образовательной базы.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структуры промышленности по регионам Поволжья (качественные показатели, без привязки к единому массиву чисел).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Поволжье во многом живёт за счёт полей: здесь выращивают зерновые культуры, подсолнечник, овощи и бахчевые. Из-за сухости климата урожай особенно зависит от запасов влаги в почве.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ключевую роль играют орошение и инфраструктура воды: водохранилища, каналы и рациональные пастбища. Астраханская область известна арбузами, овощеводством и рыболовством.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степного Поволжья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458" y="919100"/>
            <a:ext cx="386128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Верхнего, Среднего и Нижнего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частей региона показывает, как меняются природные условия и ресурсы — и вместе с ними специализация хозяйства и повседневная жизнь местных жителей.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больше значение орошения и водного хозяйства; при этом Волга связывает части региона общими путями, трудом и транспортом.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 материалам школьного курса географии (обобщённые характеристики частей Поволжья).
</a:t>
            </a:r>
            <a:endParaRPr lang="en-US" sz="5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значение Волги и каналов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глубоководная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входит в Единую глубоководную систему европейской части России и поддерживает регулярные перевозки. Это особенно важно для доставки грузов между промышленными и сельскими районами.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 морскими бассейнами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каналы регион связан с Каспийским, Азовским, Балтийским и Белым морями. Такое «водное кольцо» расширяет торговые маршруты и делает Волгу удобной транспортной осью.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пристани на реке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действуют речные порты и пристани, а также инфраструктура для погрузки и выгрузки. Перевозки поддерживаются мостами и маршрутами, организующими движение в разные сезоны.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экономики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значение Волги наиболее заметно в промышленности, сельском хозяйстве и межрегиональных связях. Река помогает быстрее доставлять сырьё, технику и продукцию.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часто усиливаются в периоды засухи на юге: меньше воды — сложнее разбавлять загрязнения и поддерживать привычные условия для рыбы.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основные риски связаны и с качеством воды, и с её количеством. Снижение нагрузок требует одновременных мер в промышленности и на землях.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и справочных материалов по экологии водных объектов Поволжья (точные доли по единому официальному источнику не приводятся).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города на Волге: от пристани к современной инфраструктуре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сценарий роста городов Поволжья, где решающим фактором выступает выгодное положение на реке.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исторические города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хранит памятники разных эпох: древнерусской, татарской, купеческой и советской истории. Поэтому в городах соседствуют разные архитектурные стили и культурные традиции.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узнаваемым символам региона относятся Казанский кремль, Нижегородский кремль, Самарская набережная, Волжская набережная в Ярославле и мемориальные комплексы Волгограда. Эти места привлекают жителей и туристов.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формировались вокруг торговли, ремесла, обороны и последующего промышленного развития. Сегодня культурный облик создают музеи, памятные места и народные праздники.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в литературе, музыке и народных праздниках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Волжские сюжеты у писателей и художников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рассказах и книгах образ Волги часто становится «героем»: путешествие по реке соединяет судьбы людей и меняет взгляд на жизнь. Эти мотивы вдохновляли Максима Горького и Льва Толстого, а также художников, изображавших волжские пейзажи.
</a:t>
            </a:r>
            <a:endParaRPr lang="en-US" sz="883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звучит рядом с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Фёдора Шаляпина связывают с культурной славой региона, где певческая традиция умеет передавать характер места. В представлениях и концертах заметна тяга к большому пространству и речным впечатлениям — особенно в летний сезон.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Сабантуй, фестивали на набережных и речные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Поволжья характерны Сабантуй и городские праздники, которые собирают семьи и жителей разных возрастов. Фестивали на набережных и речные гулянья дополняют атмосферу: звучит музыка, звучат песни, а перед глазами — узнаваемый речной ландшафт.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288814"/>
            <a:ext cx="4794300" cy="2735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части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регионе проявляется в том, как устроены жизнь людей и экономика: Волга даёт направление, промышленность создаёт рабочие места, сельское хозяйство кормит, а города сохраняют культурную память.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разницу природных зон, регион держится на общей водной системе и взаимосвязанной экономике.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программе школьной географии (без привязки к конкретным статистическим таблицам).
</a:t>
            </a:r>
            <a:endParaRPr lang="en-US" sz="5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возможности развития Поволжья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задачи региона связаны с очисткой воды, защитой берегов и снижением промышленного загрязнения. Не менее важно сохранить рыбные ресурсы и уменьшать вредное влияние на водоёмы, особенно в период засух.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возможности даёт речная логистика: перевозки по Волге могут развиваться вместе с более эффективной организацией маршрутов. Дополняют картину модернизация предприятий и подготовка кадров, ориентированных на современные технологии.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экологические проекты: улучшение систем очистки, контроль сбросов, восстановление участков природы. Параллельно растёт потенциал туризма на набережных и в исторических городах, где впечатления привязаны к реке.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цифровые сервисы и межрегиональное сотрудничество: обмен данными о состоянии воды, планах и инфраструктуре снижает риски. Для школьного курса важно помнить, что устойчивость Поволжья начинается с бережного отношения к Волге.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как единое пространство природы, труда и истории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объединяет Волгу, природные зоны, города, народы и хозяйство в одно большое географическое пространство. Его сила — в связях и ресурсах, а главные трудности — экология, неравномерность освоения и зависимость юга от воды.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2026-05-11T21:32:17Z</dcterms:created>
  <dcterms:modified xsi:type="dcterms:W3CDTF">2026-05-11T21:32:17Z</dcterms:modified>
</cp:coreProperties>
</file>