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чисел столбиком: зачем нужен этот способ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способ считать большие числа без калькулятора.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умножение столбиком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изучают в 5 классе как основу письменных вычислений. Он помогает решать школьные задачи, считать одинаковые покупки, находить площадь прямоугольника и уверенно работать с двузначными и трёхзначными числами.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числа и их значение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числе цифры занимают свои разряды: единицы, десятки, сотни, тысячи. Если перепутать их местами, получится уже другое число и неверный ответ.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записи столбиком важно выравнивать цифры по правому краю. Тогда единицы стоят под единицами, десятки под десятками, а вычисление идёт без лишних ошибок.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304 и 34 показывает, что одинаковые цифры могут образовывать разные числа. В первом есть сотни и ноль десятков, а во втором — только десятки и единицы.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56" y="15339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2684" y="3261000"/>
            <a:ext cx="184181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625" y="1540580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956" y="3261000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 запись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порядок чисел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сверху записывают большее число, а под ним — второй множитель. Так легче отслеживать разряды и не терять цифры при вычислении.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Поставить знак умножения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умножения записывают слева от столбика. Он сразу показывает, что нужно не складывать числа, а находить их произведение.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Выровнять по правому краю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цифры ставят строго под соответствующими разрядами. Это помогает правильно умножать единицы, десятки и сотни без смещения записи.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разряды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полезно ещё раз посмотреть, где находятся единицы, десятки и сотни. Такая проверка снижает риск пропустить ноль или ошибиться в записи.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умножения столбиком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письменном умножении многозначных чисел.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однозначное число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347×6 сначала умножают 7 на 6, затем 4 на 6 и 3 на 6. Действия выполняют справа налево, чтобы не потерять перенос в следующий разряд.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произведение больше 9, его разбивают на единицы и десятки. Единицы записывают в текущий разряд, а десятки переносят выше и прибавляют к следующему умножению.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получается 2082. Этот пример показывает, что даже большое число можно вычислить по шагам, если внимательно работать с каждым разрядом отдельно.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десятков в столбике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произведение двух цифр больше 9, его удобно разделить на две части. Например, в 8×7=56 цифра 6 остаётся в ответе, а 5 переносится к следующему разряду.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нужно обязательно учитывать в следующем действии, иначе ответ станет меньше правильного. Именно поэтому в столбике важно писать вычисления аккуратно и не пропускать промежуточные шаги.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308" y="1584025"/>
            <a:ext cx="4121984" cy="229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и ответы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коротких примеров помогает увидеть роль нулей и переноса десятков.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точный ответ зависит от правильной записи разрядов, учёта нулей и аккуратного переноса десятков.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«умножение столбиком»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двузначное число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Двузначный множитель удобно разложить на десятки и единицы. Тогда вычисление становится понятным и сводится к двум более простым умножениям.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23×14 можно представить как 23×(10+4). Сначала находят 23×4, затем 23×10, после чего складывают полученные результаты.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показывает связь столбика с разрядным составом числа. Каждый разряд второй множитель влияет на отдельную часть ответа.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322 получается из 92 и 230. Это подтверждает, что письменное умножение опирается на разложение числа на удобные части.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неизменном первом множителе видно только влияние второго числа на произведение.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вычисления: 15×2, 15×4, 15×6, 15×8, 15×10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результат при увеличении множителя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растёт равномерно: удвоение второго множителя удваивает произведение.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позволяет заменить одно трудное умножение двумя более простыми вычислениями и затем сложить результаты. Именно так работает письменное умножение.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раскладывается на десятки и единицы.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математики, 5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в разряде нельзя пропускать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Сотни, десятки и единицы на месте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406 каждая цифра занимает своё место: 4 обозначает сотни, 0 — десятки, 6 — единицы. Если не показать ноль, число станет другим, а ответ при умножении потеряет точность.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ответ получается 1218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на 3 сначала считают единицы, затем десятки, потом сотни. Ноль в середине даёт отдельный нулевой результат для десятков, но он сохраняет правильный порядок разрядов в итоговой записи.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Ошибка, которую легко заметить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пропустить ноль, запись станет короче и появится неверное число. Поэтому в столбике важно не только умножать цифры, но и аккуратно переносить каждую разрядную позицию.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75" y="14260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4119" y="141945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431" y="3284875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375" y="3284875"/>
            <a:ext cx="267900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прикидку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Оцените ответ заранее, округлив числа. Если результат заметно отличается от ожидаемого, значит, в вычислении, вероятно, допущена ошибка.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обратным действием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 произведение на один из множителей. Если получается второй множитель, ответ записан верно и вычисления выполнены без сбоя.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 удобным числом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близкому круглому числу помогает быстро понять, правдоподобен ли результат. Такой способ особенно полезен при двузначных множителях.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место ошибки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маленький или слишком большой ответ часто указывает на забытый перенос, неверную запись разрядов или ошибку при сложении частичных результатов.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их причины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нарушения в разрядной записи и последовательности действий чаще всего приводят к неверному ответу.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10, 100 и 1000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100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к сотням к числу добавляются два нуля. Например, 34 × 100 = 3400, и это легко увидеть по записи.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1000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нуля справа показывают увеличение в тысячу раз. Такой приём помогает быстро оценить ответ и не перепутать разряды.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10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увеличивается в десять раз, а справа появляется один ноль. Это удобный способ быстро проверить, правильно ли записан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многозначных чисел письменный способ особенно удобен, потому что он помогает не терять разряды и сохранять точность на каждом шаге.
</a:t>
            </a:r>
            <a:endParaRPr lang="en-US" sz="1131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для урока математики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вычисления в школьной математике
</a:t>
            </a:r>
            <a:endParaRPr lang="en-US" sz="2889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 письменные вычисления: они универсальны для школьных задач и надёжнее при больших числах.
</a:t>
            </a:r>
            <a:endParaRPr lang="en-US" sz="126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56" y="15339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7569" y="326100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569" y="1533950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из повседневной жизни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одинаковых товаров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цена одного предмета известна, можно быстро найти стоимость нескольких таких же покупок. Это помогает считать расходы без калькулятора и без долгих устных вычислений.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на полу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укладке пола считают, сколько плиток нужно на ряд и на всю площадь. Здесь важно не потерять разрядность, особенно если размеры большие.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и страницы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узнать общее число страниц в нескольких тетрадях, удобно умножить количество страниц в одной тетради на их число. Такой расчёт встречается в школе очень часто.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 с конфетами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каждом пакете одинаковое количество конфет, достаточно умножить число пакетов на содержимое одного пакета. Так письменное умножение превращается в понятную бытовую задачу.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Тренировочный пример: 124×8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ответ получается 992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умножить 1 на 8, поэтому в ответе появляется 8 в сотнях. Вся запись даёт 992, если не потерять перенос и разряды.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справа налево: 8×4=32, пишем 2 и переносим 3. Затем 8×2=16, прибавляем перенесённые 3 и получаем 19.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852532"/>
            <a:ext cx="3856200" cy="18430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ответы и отметьте, где число меняется из-за переноса или нулей.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важно сохранять разряды: именно поэтому в ответах появляются нули и меняется число десятков. Самопроверка помогает быстро заметить ошибку.
</a:t>
            </a:r>
            <a:endParaRPr lang="en-US" sz="1032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учебных примеров по теме умножения столбиком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самопроверки
</a:t>
            </a:r>
            <a:endParaRPr lang="en-US" sz="3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столбиком — это порядок в вычислениях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помогает решать сложные примеры без спешки: числа записываются по разрядам, вычисления идут справа налево, а перенос и сложение делают ответ точным.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2026-05-24T13:00:35Z</dcterms:created>
  <dcterms:modified xsi:type="dcterms:W3CDTF">2026-05-24T13:00:35Z</dcterms:modified>
</cp:coreProperties>
</file>