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 in and play!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пожаловать в Module 4: играем, слушаем и говорим по-английски!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Module 4 дети учатся понимать приглашение в игру, простые команды и короткие фразы для класса. Уроки строятся на картинках, движении, повторении и парной практике.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ждёт нас в Module 4?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урока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37604" y="1342500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Разогрев
</a:t>
            </a:r>
            <a:pPr algn="l" indent="0" marL="0">
              <a:lnSpc>
                <a:spcPct val="100000"/>
              </a:lnSpc>
              <a:buNone/>
            </a:pPr>
            <a:r>
              <a:rPr lang="en-US" sz="5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класс приветствует тему, вспоминает знакомые действия и настраивается на английскую речь. Короткий старт помогает детям быстро включиться и не бояться говорить.
</a:t>
            </a:r>
            <a:endParaRPr lang="en-US" sz="1101" dirty="0"/>
          </a:p>
        </p:txBody>
      </p:sp>
      <p:sp>
        <p:nvSpPr>
          <p:cNvPr id="14" name="Text 3"/>
          <p:cNvSpPr txBox="1"/>
          <p:nvPr/>
        </p:nvSpPr>
        <p:spPr>
          <a:xfrm>
            <a:off x="337604" y="2378243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5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появляются новые слова и фразы модуля. Ученики связывают их с картинками, жестами и движением, чтобы смысл запоминался не только на слух.
</a:t>
            </a:r>
            <a:endParaRPr lang="en-US" sz="1101" dirty="0"/>
          </a:p>
        </p:txBody>
      </p:sp>
      <p:sp>
        <p:nvSpPr>
          <p:cNvPr id="15" name="Text 4"/>
          <p:cNvSpPr txBox="1"/>
          <p:nvPr/>
        </p:nvSpPr>
        <p:spPr>
          <a:xfrm>
            <a:off x="337604" y="3416968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5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дети слушают команды, повторяют их хором и пробуют произносить сами. Ритм и повторение делают звучание фраз более уверенным и чётким.
</a:t>
            </a:r>
            <a:endParaRPr lang="en-US" sz="1101" dirty="0"/>
          </a:p>
        </p:txBody>
      </p:sp>
      <p:sp>
        <p:nvSpPr>
          <p:cNvPr id="16" name="Text 5"/>
          <p:cNvSpPr txBox="1"/>
          <p:nvPr/>
        </p:nvSpPr>
        <p:spPr>
          <a:xfrm>
            <a:off x="2906554" y="1342500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5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идут мини-диалоги, чтение и простые игры. Эти задания помогают использовать слова в короткой живой речи, а не только узнавать их на странице.
</a:t>
            </a:r>
            <a:endParaRPr lang="en-US" sz="1101" dirty="0"/>
          </a:p>
        </p:txBody>
      </p:sp>
      <p:sp>
        <p:nvSpPr>
          <p:cNvPr id="17" name="Text 6"/>
          <p:cNvSpPr txBox="1"/>
          <p:nvPr/>
        </p:nvSpPr>
        <p:spPr>
          <a:xfrm>
            <a:off x="2906554" y="2378243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урока есть быстрая проверка понимания. Она показывает, кто уже уверенно слышит, повторяет и реагирует на команды без лишних подсказок.
</a:t>
            </a:r>
            <a:endParaRPr lang="en-US" sz="110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 играем?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83700" y="122677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происходит?
</a:t>
            </a:r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смотрят на картинки с классом, площадкой и игрой и отвечают коротко: class, playground, game. Такие ответы легко произнести и сразу показать жестом.
</a:t>
            </a:r>
            <a:endParaRPr lang="en-US" sz="1501" dirty="0"/>
          </a:p>
        </p:txBody>
      </p:sp>
      <p:sp>
        <p:nvSpPr>
          <p:cNvPr id="12" name="Text 3"/>
          <p:cNvSpPr txBox="1"/>
          <p:nvPr/>
        </p:nvSpPr>
        <p:spPr>
          <a:xfrm>
            <a:off x="783700" y="227682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 играем?
</a:t>
            </a:r>
            <a:pPr algn="l" indent="0" marL="0">
              <a:lnSpc>
                <a:spcPct val="100000"/>
              </a:lnSpc>
              <a:buNone/>
            </a:pPr>
            <a:r>
              <a:rPr lang="en-US" sz="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задаёт вопрос When do we play? Ученики вспоминают знакомые моменты и отвечают одним-двумя словами, не строя длинных предложений и не теряясь.
</a:t>
            </a:r>
            <a:endParaRPr lang="en-US" sz="1473" dirty="0"/>
          </a:p>
        </p:txBody>
      </p:sp>
      <p:sp>
        <p:nvSpPr>
          <p:cNvPr id="13" name="Text 4"/>
          <p:cNvSpPr txBox="1"/>
          <p:nvPr/>
        </p:nvSpPr>
        <p:spPr>
          <a:xfrm>
            <a:off x="783700" y="332687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говорим сначала?
</a:t>
            </a:r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вопрос помогает начать общение: What do we say before we start? Дети подбирают фразу, кивают, улыбаются и показывают, что готовы слушать.
</a:t>
            </a:r>
            <a:endParaRPr lang="en-US" sz="15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модуля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55869" y="1221247"/>
            <a:ext cx="1284818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 и играться
</a:t>
            </a:r>
            <a:pPr algn="l" indent="0" marL="0">
              <a:lnSpc>
                <a:spcPct val="100000"/>
              </a:lnSpc>
              <a:buNone/>
            </a:pPr>
            <a:r>
              <a:rPr lang="en-US" sz="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 и game показывают игру, fun и active помогают почувствовать действие. Учитель соединяет слово с картинкой и движением, чтобы смысл был понятен сразу.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2182804" y="1221247"/>
            <a:ext cx="1284818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место
</a:t>
            </a:r>
            <a:pPr algn="l" indent="0" marL="0">
              <a:lnSpc>
                <a:spcPct val="100000"/>
              </a:lnSpc>
              <a:buNone/>
            </a:pPr>
            <a:r>
              <a:rPr lang="en-US" sz="5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Class, friend и ready связаны с местом, людьми и готовностью начать. Дети повторяют слова хором, а потом находят их на картинке без подсказки.
</a:t>
            </a:r>
            <a:endParaRPr lang="en-US" sz="1076" dirty="0"/>
          </a:p>
        </p:txBody>
      </p:sp>
      <p:sp>
        <p:nvSpPr>
          <p:cNvPr id="14" name="Text 4"/>
          <p:cNvSpPr txBox="1"/>
          <p:nvPr/>
        </p:nvSpPr>
        <p:spPr>
          <a:xfrm>
            <a:off x="3809763" y="1221247"/>
            <a:ext cx="1284818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и смотри
</a:t>
            </a:r>
            <a:pPr algn="l" indent="0" marL="0">
              <a:lnSpc>
                <a:spcPct val="100000"/>
              </a:lnSpc>
              <a:buNone/>
            </a:pPr>
            <a:r>
              <a:rPr lang="en-US" sz="6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 учат через тишину и внимание: послушай, посмотри, повтори. Такой приём делает слово понятным, потому что оно сразу связано с действием.
</a:t>
            </a:r>
            <a:endParaRPr lang="en-US" sz="1155" dirty="0"/>
          </a:p>
        </p:txBody>
      </p:sp>
      <p:sp>
        <p:nvSpPr>
          <p:cNvPr id="15" name="Text 5"/>
          <p:cNvSpPr txBox="1"/>
          <p:nvPr/>
        </p:nvSpPr>
        <p:spPr>
          <a:xfrm>
            <a:off x="5436698" y="1221247"/>
            <a:ext cx="1284818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Вставай и садись
</a:t>
            </a:r>
            <a:pPr algn="l" indent="0" marL="0">
              <a:lnSpc>
                <a:spcPct val="100000"/>
              </a:lnSpc>
              <a:buNone/>
            </a:pPr>
            <a:r>
              <a:rPr lang="en-US" sz="6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 up и sit down удобно показывать движением всего класса. Ученики встают и садятся вместе, поэтому слова запоминаются быстро и весело.
</a:t>
            </a:r>
            <a:endParaRPr lang="en-US" sz="1139" dirty="0"/>
          </a:p>
        </p:txBody>
      </p:sp>
      <p:sp>
        <p:nvSpPr>
          <p:cNvPr id="16" name="Text 6"/>
          <p:cNvSpPr txBox="1"/>
          <p:nvPr/>
        </p:nvSpPr>
        <p:spPr>
          <a:xfrm>
            <a:off x="7063633" y="1221247"/>
            <a:ext cx="1284818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Закрепляем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5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идёт короткими цепочками: слово, жест, картинка, хоровой ответ. Чем больше связей, тем легче ребёнку вспомнить нужную фразу в игре.
</a:t>
            </a:r>
            <a:endParaRPr lang="en-US" sz="106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900" y="1970328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3531" y="2528378"/>
            <a:ext cx="2137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4844" y="2565223"/>
            <a:ext cx="337500" cy="27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26600" y="1936578"/>
            <a:ext cx="337500" cy="337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и ритм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Are you ready? звучит как сигнал к началу. Дети отвечают коротко и дружно, тренируя интонацию и уверенность в ответе.
</a:t>
            </a:r>
            <a:pPr algn="ctr" indent="0" marL="0">
              <a:lnSpc>
                <a:spcPct val="100000"/>
              </a:lnSpc>
              <a:buNone/>
            </a:pPr>
            <a:r>
              <a:rPr lang="en-US" sz="5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 интонацией
</a:t>
            </a:r>
            <a:endParaRPr lang="en-US" sz="1012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образец
</a:t>
            </a:r>
            <a:pPr algn="r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произносит Come in и Let’s play чётко и немного медленно. Дети повторяют ритм хором, чтобы услышать, как фразы звучат целиком.
</a:t>
            </a:r>
            <a:endParaRPr lang="en-US" sz="1580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помогает
</a:t>
            </a:r>
            <a:pPr algn="r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Listen, Stand up и Sit down удобно сопровождать движением. Когда слово связано с действием, оно запоминается быстрее и без лишних объяснений.
</a:t>
            </a:r>
            <a:endParaRPr lang="en-US" sz="1345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по очереди
</a:t>
            </a:r>
            <a:pPr algn="l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Фразу Show me удобно произносить по цепочке: учитель, ряд, один ученик. Так слышно каждое слово, и никто не прячется за соседом.
</a:t>
            </a:r>
            <a:endParaRPr lang="en-US" sz="1402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Держим ритм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можно поддержать хлопками, шагами или постукиванием ладонью. Небольшой музыкальный счёт делает повтор живым и помогает не сбиться.
</a:t>
            </a:r>
            <a:endParaRPr lang="en-US" sz="143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фразы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Войти в игру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 in, please звучит вежливо и понятно. Эта фраза помогает пригласить ученика войти в игру или в задание без длинного объяснения.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игру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Let’s play сразу задаёт настроение. После этой реплики дети понимают: сейчас будет движение, работа в паре или короткая игра.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готовность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you ready? проверяет готовность класса. Ученики могут ответить Yes, I am и показать, что они слушают и ждут следующий шаг.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и смотреть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 and look помогает сосредоточиться. Фраза короткая, дружелюбная и отлично подходит, когда учитель показывает картинку или новую команду.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и действия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Встать и сесть
</a:t>
            </a:r>
            <a:pPr algn="l" indent="0" marL="0">
              <a:lnSpc>
                <a:spcPct val="100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 up и Sit down отрабатываются через быстрые движения. Дети реагируют телом, поэтому значение команды становится понятным даже без перевода.
</a:t>
            </a:r>
            <a:endParaRPr lang="en-US" sz="1396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Открой книгу
</a:t>
            </a:r>
            <a:pPr algn="l" indent="0" marL="0">
              <a:lnSpc>
                <a:spcPct val="100000"/>
              </a:lnSpc>
              <a:buNone/>
            </a:pPr>
            <a:r>
              <a:rPr lang="en-US" sz="7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your book показывает, как начать работу в учебнике. Команда полезна на уроке, потому что она сразу переводит класс в режим задания.
</a:t>
            </a:r>
            <a:endParaRPr lang="en-US" sz="1403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и укажи
</a:t>
            </a:r>
            <a:pPr algn="l" indent="0" marL="0">
              <a:lnSpc>
                <a:spcPct val="100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Touch your head и Point to the picture тренируют понимание через действие. Ребёнок слышит фразу, смотрит на картинку и выполняет команду без паузы.
</a:t>
            </a:r>
            <a:endParaRPr lang="en-US" sz="1396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 и ясно
</a:t>
            </a:r>
            <a:pPr algn="l" indent="0" marL="0">
              <a:lnSpc>
                <a:spcPct val="100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звучат коротко и чётко, без сложных правил. Благодаря этому дети легко повторяют их и чувствуют успех уже с первой попытки.
</a:t>
            </a:r>
            <a:endParaRPr lang="en-US" sz="152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Микродиалог: приглашаем в игру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у двери
</a:t>
            </a:r>
            <a:pPr algn="l" indent="0" marL="0">
              <a:lnSpc>
                <a:spcPct val="100000"/>
              </a:lnSpc>
              <a:buNone/>
            </a:pPr>
            <a:r>
              <a:rPr lang="en-US" sz="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 Come in! B: Thank you. Эта пара реплик открывает сценку очень просто. Дети могут сказать её у двери, как настоящие маленькие хозяева.
</a:t>
            </a:r>
            <a:endParaRPr lang="en-US" sz="1557" dirty="0"/>
          </a:p>
        </p:txBody>
      </p:sp>
      <p:sp>
        <p:nvSpPr>
          <p:cNvPr id="11" name="Text 3"/>
          <p:cNvSpPr txBox="1"/>
          <p:nvPr/>
        </p:nvSpPr>
        <p:spPr>
          <a:xfrm>
            <a:off x="3329317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готовность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 Are you ready? B: Yes, I am. Здесь появляется вопрос и ответ, а вместе с ними — пауза, улыбка и готовность к игре.
</a:t>
            </a:r>
            <a:endParaRPr lang="en-US" sz="1556" dirty="0"/>
          </a:p>
        </p:txBody>
      </p:sp>
      <p:sp>
        <p:nvSpPr>
          <p:cNvPr id="12" name="Text 4"/>
          <p:cNvSpPr txBox="1"/>
          <p:nvPr/>
        </p:nvSpPr>
        <p:spPr>
          <a:xfrm>
            <a:off x="6082971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играть
</a:t>
            </a:r>
            <a:pPr algn="l" indent="0" marL="0">
              <a:lnSpc>
                <a:spcPct val="100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 Let’s play! После этой фразы начинается действие. Ученики берут карточки, двигаются, смотрят на партнёра и говорят английские слова уверенно и весело.
</a:t>
            </a:r>
            <a:endParaRPr lang="en-US" sz="13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Listening: угадай фразу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837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7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 на картинку: кто входит, кто садится, кто слушает или приглашает играть. Это помогает сразу связать действие и нужную фразу.
</a:t>
            </a:r>
            <a:endParaRPr lang="en-US" sz="1317" dirty="0"/>
          </a:p>
        </p:txBody>
      </p:sp>
      <p:sp>
        <p:nvSpPr>
          <p:cNvPr id="13" name="Text 3"/>
          <p:cNvSpPr txBox="1"/>
          <p:nvPr/>
        </p:nvSpPr>
        <p:spPr>
          <a:xfrm>
            <a:off x="7837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быстро
</a:t>
            </a:r>
            <a:pPr algn="l" indent="0" marL="0">
              <a:lnSpc>
                <a:spcPct val="100000"/>
              </a:lnSpc>
              <a:buNone/>
            </a:pPr>
            <a:r>
              <a:rPr lang="en-US" sz="7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послушай короткую реплику и выбери ответ из четырёх вариантов. Подходят только знакомые фразы: Come in, Sit down, Listen, Let’s play.
</a:t>
            </a:r>
            <a:endParaRPr lang="en-US" sz="1357" dirty="0"/>
          </a:p>
        </p:txBody>
      </p:sp>
      <p:sp>
        <p:nvSpPr>
          <p:cNvPr id="14" name="Text 4"/>
          <p:cNvSpPr txBox="1"/>
          <p:nvPr/>
        </p:nvSpPr>
        <p:spPr>
          <a:xfrm>
            <a:off x="33130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7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 найден, покажи его жестом или карточкой. Так слух, зрение и движение работают вместе, а фраза запоминается почти без усилий.
</a:t>
            </a:r>
            <a:endParaRPr lang="en-US" sz="1264" dirty="0"/>
          </a:p>
        </p:txBody>
      </p:sp>
      <p:sp>
        <p:nvSpPr>
          <p:cNvPr id="15" name="Text 5"/>
          <p:cNvSpPr txBox="1"/>
          <p:nvPr/>
        </p:nvSpPr>
        <p:spPr>
          <a:xfrm>
            <a:off x="33130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Повторяй и сравнивай
</a:t>
            </a:r>
            <a:pPr algn="l" indent="0" marL="0">
              <a:lnSpc>
                <a:spcPct val="100000"/>
              </a:lnSpc>
              <a:buNone/>
            </a:pPr>
            <a:r>
              <a:rPr lang="en-US" sz="7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тренировки меняй картинки местами и повторяй задание несколько раз. Чем быстрее выбор, тем увереннее дети различают команды на слух.
</a:t>
            </a:r>
            <a:endParaRPr lang="en-US" sz="128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чтение по репликам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слушаем и видим
</a:t>
            </a:r>
            <a:pPr algn="ctr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читает короткую реплику и показывает её на карточке. Дети следят глазами за текстом и повторяют вместе, не спеша, чтобы услышать правильный ритм.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повторяем вместе
</a:t>
            </a:r>
            <a:pPr algn="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повторяет фразу хором, затем по рядам. Так слова закрепляются в памяти, а ребята чувствуют себя уверенно, даже если читают впервые.
</a:t>
            </a:r>
            <a:endParaRPr lang="en-US" sz="1382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читаем сами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произносит фразу сам, а остальные поддерживают жестом или улыбкой. После этого дети легко переходят к мини-диалогу в паре.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игра Simon Says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дети слушают команду и решают, нужно ли двигаться.
</a:t>
            </a:r>
            <a:endParaRPr lang="en-US" sz="2969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сценки с карточками ролей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732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Хозяин встречает гостя
</a:t>
            </a:r>
            <a:pPr algn="ctr" indent="0" marL="0">
              <a:lnSpc>
                <a:spcPct val="100000"/>
              </a:lnSpc>
              <a:buNone/>
            </a:pPr>
            <a:r>
              <a:rPr lang="en-US" sz="7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картинке хозяин стоит у двери и улыбается гостю. Он говорит: Come in, please. Затем оба проверяют карточку и готовятся к следующей реплике.
</a:t>
            </a:r>
            <a:endParaRPr lang="en-US" sz="1308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Игрок отвечает смело
</a:t>
            </a:r>
            <a:pPr algn="ctr" indent="0" marL="0">
              <a:lnSpc>
                <a:spcPct val="100000"/>
              </a:lnSpc>
              <a:buNone/>
            </a:pPr>
            <a:r>
              <a:rPr lang="en-US" sz="7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Игрок держит карточку и смотрит на партнёра. Он отвечает: Yes, I am. Потом слышит: Let’s play! — и сразу включается в игру.
</a:t>
            </a:r>
            <a:endParaRPr lang="en-US" sz="1404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поддерживает сцену
</a:t>
            </a:r>
            <a:pPr algn="ctr" indent="0" marL="0">
              <a:lnSpc>
                <a:spcPct val="100000"/>
              </a:lnSpc>
              <a:buNone/>
            </a:pPr>
            <a:r>
              <a:rPr lang="en-US" sz="7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помогает сценке ожить жестами и мимикой. Он повторяет Are you ready? и показывает, что реплики короткие, понятные и совсем не страшные.
</a:t>
            </a:r>
            <a:endParaRPr lang="en-US" sz="128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задания на поиск и сопоставление
</a:t>
            </a:r>
            <a:endParaRPr lang="en-US" sz="2991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говорящего
</a:t>
            </a:r>
            <a:pPr algn="l" indent="0" marL="0">
              <a:lnSpc>
                <a:spcPct val="100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показывает картинку, а дети быстро ищут того, кто может сказать нужную фразу. Игра идёт в парах или тройках, поэтому каждый успевает попробовать.
</a:t>
            </a:r>
            <a:endParaRPr lang="en-US" sz="1396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 фразу и картинку
</a:t>
            </a:r>
            <a:pPr algn="l" indent="0" marL="0">
              <a:lnSpc>
                <a:spcPct val="100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соединяют слово и изображение. Ребёнок выбирает подходящую пару, например фразу и жест, и сразу видит, правильно ли он понял значение.
</a:t>
            </a:r>
            <a:endParaRPr lang="en-US" sz="1396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без 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звучат очень быстро, поэтому нужно смотреть внимательно. Такая игра тренирует реакцию, а ещё учит не терять улыбку, когда все уже готовы бежать дальше.
</a:t>
            </a:r>
            <a:endParaRPr lang="en-US" sz="1396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Поменяйся ролями
</a:t>
            </a:r>
            <a:pPr algn="l" indent="0" marL="0">
              <a:lnSpc>
                <a:spcPct val="100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 для сильных пар: один ученик читает фразу, другой показывает действие. Потом они меняются ролями, чтобы каждый успел и говорить, и двигаться.
</a:t>
            </a:r>
            <a:endParaRPr lang="en-US" sz="13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72750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39000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72750"/>
            <a:ext cx="337500" cy="27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мини-письмо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Вставь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58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читают предложение и вставляют пропущенное слово по картинке. Так они вспоминают знакомые фразы и замечают, как слово помогает собрать весь смысл.
</a:t>
            </a:r>
            <a:endParaRPr lang="en-US" sz="1162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 по парте проверяет ответ и помогает мягко исправить ошибку. Работа в паре делает задание спокойным и даже немного похожим на маленький секретный квест.
</a:t>
            </a:r>
            <a:endParaRPr lang="en-US" sz="1157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фразу
</a:t>
            </a:r>
            <a:pPr algn="l" indent="0" marL="0">
              <a:lnSpc>
                <a:spcPct val="100000"/>
              </a:lnSpc>
              <a:buNone/>
            </a:pPr>
            <a:r>
              <a:rPr lang="en-US" sz="60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пропуски не пугают, потому что слова уже знакомы. Ребёнок видит начало фразы, подбирает нужное окончание и чувствует: «Ага, я понял!»
</a:t>
            </a:r>
            <a:endParaRPr lang="en-US" sz="1209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60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класс читает полное предложение вслух. Это помогает связать письмо, чтение и речь в одном простом упражнении без лишней суеты.
</a:t>
            </a:r>
            <a:endParaRPr lang="en-US" sz="12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337" y="1300825"/>
            <a:ext cx="2625125" cy="31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Парная говорильня без страха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5825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по образцу
</a:t>
            </a:r>
            <a:pPr algn="l" indent="0" marL="0">
              <a:lnSpc>
                <a:spcPct val="100000"/>
              </a:lnSpc>
              <a:buNone/>
            </a:pPr>
            <a:r>
              <a:rPr lang="en-US" sz="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говорит A, второй отвечает B. Затем пара повторяет цепочку без подсказки, но с карточкой перед глазами, чтобы фразы звучали уверенно и чётко.
</a:t>
            </a:r>
            <a:endParaRPr lang="en-US" sz="1445" dirty="0"/>
          </a:p>
        </p:txBody>
      </p:sp>
      <p:sp>
        <p:nvSpPr>
          <p:cNvPr id="11" name="Text 3"/>
          <p:cNvSpPr txBox="1"/>
          <p:nvPr/>
        </p:nvSpPr>
        <p:spPr>
          <a:xfrm>
            <a:off x="3574700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Меняем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пробы дети меняют действие: open your book, sit down, stand up. Так шаблон остаётся знакомым, а речь становится гибкой и живой.
</a:t>
            </a:r>
            <a:endParaRPr lang="en-US" sz="1496" dirty="0"/>
          </a:p>
        </p:txBody>
      </p:sp>
      <p:sp>
        <p:nvSpPr>
          <p:cNvPr id="12" name="Text 4"/>
          <p:cNvSpPr txBox="1"/>
          <p:nvPr/>
        </p:nvSpPr>
        <p:spPr>
          <a:xfrm>
            <a:off x="655825" y="3020725"/>
            <a:ext cx="5227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вежливо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слушает пары и мягко подсказывает произношение. Главное — говорить коротко, смотреть на партнёра и не забывать вежливый тон, как у настоящих гостей.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запутать учеников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83700" y="122677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жестом
</a:t>
            </a:r>
            <a:pPr algn="l" indent="0" marL="0">
              <a:lnSpc>
                <a:spcPct val="100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ребёнок путает команды, помогает жест и картинка. Когда учитель показывает движение руками, фраза сразу становится понятнее и запоминается гораздо быстрее.
</a:t>
            </a:r>
            <a:endParaRPr lang="en-US" sz="1464" dirty="0"/>
          </a:p>
        </p:txBody>
      </p:sp>
      <p:sp>
        <p:nvSpPr>
          <p:cNvPr id="12" name="Text 3"/>
          <p:cNvSpPr txBox="1"/>
          <p:nvPr/>
        </p:nvSpPr>
        <p:spPr>
          <a:xfrm>
            <a:off x="783700" y="227682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слушай, потом смотри
</a:t>
            </a:r>
            <a:pPr algn="l" indent="0" marL="0">
              <a:lnSpc>
                <a:spcPct val="100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между Listen and look исчезает, если дети сначала слушают, потом смотрят. Короткий ритм и повтор вслух возвращают правильный порядок действий.
</a:t>
            </a:r>
            <a:endParaRPr lang="en-US" sz="1463" dirty="0"/>
          </a:p>
        </p:txBody>
      </p:sp>
      <p:sp>
        <p:nvSpPr>
          <p:cNvPr id="13" name="Text 4"/>
          <p:cNvSpPr txBox="1"/>
          <p:nvPr/>
        </p:nvSpPr>
        <p:spPr>
          <a:xfrm>
            <a:off x="783700" y="332687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с действием
</a:t>
            </a:r>
            <a:pPr algn="l" indent="0" marL="0">
              <a:lnSpc>
                <a:spcPct val="100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Let’s play произносят без действия. Тогда класс добавляет движение, хлопок или шаг вперёд, чтобы фраза и игра звучали как одна команда.
</a:t>
            </a:r>
            <a:endParaRPr lang="en-US" sz="1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правила работают в жизни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Ждём очередь
</a:t>
            </a:r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площадке дети ждут своей очереди и не толкаются у любимой игрушки. Это простое правило помогает всем играть спокойно и по-доброму, без лишних обид.
</a:t>
            </a:r>
            <a:endParaRPr lang="en-US" sz="1236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ребята слушают учителя и смотрят на того, кто показывает задание. Тогда команда звучит ясно, а работа идёт быстро и дружно.
</a:t>
            </a:r>
            <a:endParaRPr lang="en-US" sz="1385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Двигаемся безопасно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движения руки остаются в безопасности, а ноги идут, а не бегут. Так игра остаётся весёлой, но никто не превращается в маленький ураган.
</a:t>
            </a:r>
            <a:endParaRPr lang="en-US" sz="122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2375" y="1934332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1775" y="1934328"/>
            <a:ext cx="2137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26600" y="1936578"/>
            <a:ext cx="337500" cy="337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Мини-quiz на понимание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Хлопни, если услышишь Let’s play. Этот формат держит внимание, потому что нужно слушать очень точно и реагировать почти как маленький детектив.
</a:t>
            </a:r>
            <a:pPr algn="ctr" indent="0" marL="0">
              <a:lnSpc>
                <a:spcPct val="100000"/>
              </a:lnSpc>
              <a:buNone/>
            </a:pPr>
            <a:r>
              <a:rPr lang="en-US" sz="5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Лови сигнал
</a:t>
            </a:r>
            <a:endParaRPr lang="en-US" sz="1012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движение
</a:t>
            </a:r>
            <a:pPr algn="r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действие, которое услышал в задании. Ребёнок быстро встаёт, садится или указывает на картинку, а класс сразу видит правильный ответ без долгих объяснений.
</a:t>
            </a:r>
            <a:endParaRPr lang="en-US" sz="1436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подходящую фразу
</a:t>
            </a:r>
            <a:pPr algn="r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фразу, которая подходит к смайлику или картинке. Такое задание помогает вспомнить слова и не перепутать похожие команды.
</a:t>
            </a:r>
            <a:endParaRPr lang="en-US" sz="1402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
</a:t>
            </a:r>
            <a:pPr algn="l" indent="0" marL="0">
              <a:lnSpc>
                <a:spcPct val="100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большой палец, если ответ выбран верно. Быстрая обратная связь помогает детям не бояться ошибки и сразу понимать, что получилось отлично.
</a:t>
            </a:r>
            <a:endParaRPr lang="en-US" sz="1422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успехов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Посчитай, сколько команд ты узнал на слух. Чем больше узнаёшь, тем увереннее звучат фразы и тем веселее идёт повторение.
</a:t>
            </a:r>
            <a:endParaRPr lang="en-US" sz="155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4: вошли, услышали, сыграли!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модуле дети повторили Come in, Let’s play, Are you ready? и Listen and stand up. Они научились понимать короткие команды, говорить вежливо и входить в игру без стеснения.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2026-07-25T17:51:47Z</dcterms:created>
  <dcterms:modified xsi:type="dcterms:W3CDTF">2026-07-25T17:51:47Z</dcterms:modified>
</cp:coreProperties>
</file>