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стихах, которые звучат как музыка.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и стихотворение «Песенка»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Маршак: поэт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— один из самых любимых детских поэтов России. Он писал стихи, сказки в стихах, пьесы и переводы, а его строки ценят за ясность, точность рифм и добрый юмор.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Маршака строки обычно короткие, поэтому чтение не сбивается. Ритм помогает держать ровный темп и делает каждую фразу понятной с первого прослушивания.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Маршака легко читать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рифмы словно подсказывают следующую строку. Из-за этого текст быстро запоминается, а читать его вслух получается уверенно и выразительно.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это особенно удобно: в стихах мало трудных слов, зато много звучности. Поэтому чтение превращается не в работу, а в увлекательную игру.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бодрое движение, будто кто-то идёт вперёд или подпрыгивает в такт. От этого строки звучат легко и приветливо.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настроение «Песенки»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весёлого напева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напоминает солнечный день, когда хочется напевать и улыбаться. Такой образ помогает заметить: стихотворение звучит дружелюбно, как маленькая мелодия.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50" y="2794812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тяжёлых событий. Оно сразу создаёт светлое чувство, как будто кто-то делится хорошим настроением и зовёт улыбнуться вместе.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так, будто они всё время идут вперёд. Из-за этого текст кажется живым и подвижным, а не спокойным и статичным.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песню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 и звучные слова делают стихотворение похожим на песенку. Его хочется не только читать, но и чуть-чуть напевать.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«Песенке» делает строки похожими на музыкальный счёт. Слова звучат ровно, и поэтому слух легко улавливает их порядок.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стихотворении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ясен, читать вслух становится проще. Даже короткая пауза в нужном месте помогает услышать, как стихотворение словно шагает или покачивается.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ритм делает текст похожим на песню. Он соединяет смысл и звучание так, что стихотворение хочется произносить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приёма помогают стихотворению звучать как маленькая песенка.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ритм и повторы вместе делают текст музыкальным и легко запоминающимся.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С. Я. Маршака «Песенка»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 к песенке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звучание создаёт настроение и помогает запомнить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 строк делают текст собранным и стройным. Благодаря рифме стихи легче слушать, а отдельные строки быстрее остаются в памяти.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стихотворению ровный, почти музыкальный ход. Он помогает читать выразительно и чувствовать, где строка ускоряется или замедляется.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слова создают ощущение припева. Они делают речь заметной, дружелюбной и особенно понятной для младших школьников.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переклички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звуки связывают строки между собой и делают их звучание более живым. От этого стихотворение воспринимается как маленькая игра со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детское чтение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легко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умел писать так, чтобы ребёнок сразу слышал ясный ритм и чистое звучание слов. Его стихи удобно читать вслух в классе или дома. Поэтому они часто становятся первыми любимыми стихами у младших школьников.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зовёт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открытую детскую книгу, из которой будто слышится весёлый голос. Именно так часто выглядят стихи Маршака на уроке: они короткие, звонкие и понятные. Рядом легко вообразить ребёнка, который читает строку за строкой с улыбкой.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«Песенка» отличается от обычной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мы просто сообщаем мысль и говорим так, как удобно для смысла. Главное — что сказано, а не как звучат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«Песенке» слова подобраны так, чтобы слышались ритм и рифма. Строки звучат стройно, и текст сразу становится более выразительным.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ритма и звучных повторов стихотворение хочется читать нараспев. Поэтому оно не только читается, но и почти поётся.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удобно читать на уроке и дома. Ребёнок не устаёт, а успевает уловить главное настроение и звучание строк.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второклассникам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читать ровно и выразительно. Когда строки звучат дружно и чётко, ребёнку проще запомнить текст и прочитать его вслух без спешки.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ясные и понятные. В них нет слишком трудных выражений, поэтому второклассникам легко следить за смыслом и читать без лишнего напряжения.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вызывает добрые чувства, а детям легче работать со стихотворением, которое радует, а не пугает. Такое чтение хочется повторять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найти повторяющиеся слова и звуки. Они показывают, как поэт строит звучание текста и зачем оно становится таким певучим и запоминающимся.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 лучше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«Песенку» вслух, сразу слышны ритм и рифма. Тогда стихотворение воспринимается не только глазами, но и ушами, а это очень важно.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Медленное, ровное чтение помогает заметить, где строки особенно похожи на песню. После такого чтения смысл и настроение становятся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напоминает игру, в которой всё легко и радостно. Стихотворение звучит так, будто дети делают хлопки, прыжки или идут в хоровод.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весёлой игры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можно показать солнечной площадкой, улыбающимися детьми, нотками или игрушечным инструментом. Тогда сразу видно: стихотворение весёлое, живое и очень дружелюбное.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стихов Маршака с музыкой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Звучность строк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Маршака построены так, что их приятно произносить вслух. Чёткие ударения и ритм делают каждую строку звучной и ясной.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припев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его стихах работают почти как припев в песне. Они помогают запомнить текст и создают ощущение знакомого, дружелюбного звучания.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интонацией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Маршака близка к выразительному чтению: её хочется не просто сказать, а прочитать с настроением. «Песенка» особенно хорошо это показывает.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стихотворением «Песенка»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понять и смысл, и звучание стихотворения.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показывает, что поэзия может быть простой по словам, но очень красивой по звучанию. В этом и есть её особая сила.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коротких строк создают радостное движение, будто текст сам подпрыгивает и улыбается. От этого стихотворение легко запоминается и нравится.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учит слушать, как работают ритм, рифма и интонация. В стихах можно услышать музыку, даже если рядом нет ни одного инструмента.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Маршаке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переводчик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писал собственные стихи и одновременно переводил произведения зарубежных авторов на русский язык. Благодаря этому его читали не только дети, но и взрослые.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детского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стали частью детской литературы в России. Их читают в школе, потому что они понятны, точны и очень хорошо звучат вслух.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Маршака и сегодня входят в школьные книги. Они помогают детям полюбить рифму, ритм и красивое русское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 «Песенке»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ритм, рифма и повторяющиеся звуки: они делают стихотворение похожим на маленькую мелодию. После чтения строки ещё долго звучат в памяти.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и светлое настроение: в тексте чувствуется радость, движение и улыбка. Именно поэтому «Песенка» так легко вызывает желание прочитать её ещё раз.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«Песенка» нравится детям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нравится детям, потому что оно короткое, ясное и звучит почти как песня. В нём живут ритм, доброта и радость чтения.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2026-05-24T04:34:33Z</dcterms:created>
  <dcterms:modified xsi:type="dcterms:W3CDTF">2026-05-24T04:34:33Z</dcterms:modified>
</cp:coreProperties>
</file>