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Древней Греции и Рима о чувствах, жизни и судьбе.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лирика: кратко о главном
</a:t>
            </a:r>
            <a:endParaRPr lang="en-US" sz="4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лирика рождалась в мире, где стихи читали и пели под лиру. В Греции их слышали на праздниках и состязаниях, а в Риме они стали более личными и книжными.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звучала вслух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рассказывает о героях, подвигах и больших событиях. В центре внимания — сюжет, а не переживания одного человека, поэтому текст обычно развернутый и повествовательный.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строится на действиях и диалогах персонажей. Лирика же передает настроение, чувство или размышление, часто без сложного сюжета и долгих объяснений.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лирики особенно важны краткость, ритм, образность и эмоциональная точность. Главное в ней — внутренний мир лирического героя и то, как он переживает событие.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лирика отличается от эпоса и драмы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античной поэзии различались по тону, темам и способу исполнения.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был свой тон: от спокойных размышлений до торжественного прославления.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литературная традиция; обобщение по данным школьного курса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античной лирики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Сапфо помнят до сих 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дошли лишь фрагменты ее произведений, но даже они производят сильное впечатление. Сапфо стала символом тонкой и искренней лирики, где простые слова звучат особенно выразительно.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Лесбос и личная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 жила на Лесбосе в VII–VI веках до н. э. Ее стихи передают любовь, ревность, дружбу и волнение души. В них чувствуется очень личный голос.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Сапфо: лирика любви и красоты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поэты часто связывали чувства человека с важными событиями жизни города и общины.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античной лирике личных переживаний; заметную роль также играют общественные и военные мотивы.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Сапфо, Архилоха, Алкея, Пиндара и Катулла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античной лирики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Архилох и ямбическая традиция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Архилох одним из первых сделал ямб формой смелого и насмешливого высказывания. Его стихи звучат остро и не боятся критиковать людей и привычные представления.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лирику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Архилох показал, что лирика может быть не только возвышенной, но и спорной, колкой, очень личной. Так он расширил возможности античной поэзии.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война показана без героического блеска. Поэт пишет о трудностях, разочаровании и личном достоинстве, которое важно сохранить даже в тяжелой ситуации.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Алкей из Митилены писал о политической борьбе, изгнании и верности друзьям. Его стихи передают напряжение времени, когда судьба человека зависит от событий в городе.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 у Алкея часто означает тревогу и опасность. Через него поэт показывает, как неустойчив мир вокруг и как трудно сохранить внутреннюю опору.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Алкей: гражданские мотивы и образ бурного моря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античное лирическое произведение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переживание превращалось в короткий стих для исполнения.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писал оды в честь победителей Олимпийских, Пифийских и других игр. Его тексты прославляли успех как личный, так и общественный.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оды был не только сам победитель, но и его родной город, семья и боги-покровители. Так победа становилась частью общей славы.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Пиндара торжественный и возвышенный. Он использует яркие образы, чтобы показать величие подвига и значимость победы.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оды Пиндара стали образцом высокой хоровой лирики. Они показывают, как поэзия может звучать как праздничное прославление.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и торжественная ода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поэт выбирал собственную интонацию: от доверительного признания до резкого спора, гражданского пафоса и торжественного прославления.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античная лирика строилась на разных типах переживания и речи, а не на одном общем тоне.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поэтов античной лирики по материалам школьного курса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поэтов античной лирики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придал римской поэзии необычную откровенность: в центре его стихов — любовь, ревность, дружба и обида, показанные как живое, быстро меняющееся чувство.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Катулл: римская лирика и личная интонация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не только о Лесбии, но и о людях своего круга, поэтому его стихи звучат очень лично и порой резко, будто короткий разговор с адресатом.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соединил тонкость выражения с эмоциональной смелостью: его лирика легко переходит от нежности к насмешке и показывает богатство человеческих настроений.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Горация важны спокойный тон, ясная мысль и уважение к разумной мере. Он учит не гнаться за крайностями и ценить то, что есть сегодня.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помогает увидеть, что лирика может быть не только эмоциональной, но и мудрой. Именно поэтому Горация читают как поэта внутреннего равновесия.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Гораций: мера, гармония и жизненная мудрость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римляне переняли греческие жанры и сделали их более книжными и личными.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обеих традиций — краткость и образность, а главное различие — большая литературная обработка римской поэзии.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греческой и римской лирики по школьному курсу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и римская лирика: сходства и различия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43888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античной лирики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строку, а обращения делают речь более живой и доверительной. Благодаря им стих звучит как прямое обращение к человеку или к богам.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солнце, цветы, звезды и весна часто становятся символами настроения. Такие картины помогают передать радость, тревогу, любовь или тоску очень наглядно.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метафоры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 и метафоры создают образность. Поэты сравнивают чувства с огнем, ветром или морем, чтобы показать силу переживания без длинных объяснений.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античной лирике важен не меньше смысла. Он делает стих певучим, помогает слушателю уловить настроение и связывает слово с музыкой.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тексты обычно короткие, поэтому каждое слово в них особенно значимо. Сжатая форма усиливает впечатление и делает мысль более точной и выразительной.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выбирались в зависимости от темы: от личного размышления до публичного прославления или насмешки.
</a:t>
            </a:r>
            <a:endParaRPr lang="en-US" sz="1239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формы, связанные с пением и ритмической выразительностью; это подтверждает музыкальную природу античной лирики.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стихотворных форм античной лирики по учебным материалам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формы античной лирики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лирика по-прежнему учит замечать внутренний мир человека. Поэтому она остается понятной школьникам: в ней легко узнать радость, сомнение, обиду и надежду.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приемы — ритм, повтор, образность и яркая деталь — до сих пор помогают авторам делать текст запоминающимся. Мы встречаем их и в песнях, и в литературе.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первой показала, что личные чувства достойны высокой поэзии. Именно поэтому современные стихи и песни часто говорят о любви, дружбе и переживаниях очень прямо.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поэты научили ценить краткость: несколько точных слов могут передать сильное чувство лучше, чем длинное объяснение. Этот принцип особенно важен в современной песенной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античная лирика важна сегодня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античная лирика повлияла на последующую литературу
</a:t>
            </a:r>
            <a:endParaRPr lang="en-US" sz="2379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греческой песенной поэзии к римской традиции и дальнейшему влиянию на европейскую литературу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Сапфо, Архилох и Алкей показывают три разные стороны античной лирики: любовь и личные чувства, резкую насмешку и гражданскую тревогу. Вместе они делают греческую поэзию очень разнообразной.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представляет торжественную сторону античной лирики: он прославляет победителей игр, их город и богов. Его стихи напоминают, что поэзия могла звучать как праздничная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Катулл и Гораций продолжают эту традицию в Риме: первый пишет о сильных переживаниях, второй — о мере, спокойствии и жизненной мудрости. Так лирика становится глубже и личнее.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темы, которые нужно помнить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лирика объединила музыку, ритм и личное чувство, поэтому ее темы остаются близкими и сегодня. Она научила поэзию говорить точно, кратко и по-человечески.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лирика: поэзия, которая не стареет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2026-05-22T23:51:45Z</dcterms:created>
  <dcterms:modified xsi:type="dcterms:W3CDTF">2026-05-22T23:51:45Z</dcterms:modified>
</cp:coreProperties>
</file>