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10. I can see a bee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 с пчелой, учимся говорить и читать по-английски.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 уже умеем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уже знают hello, yes, no, цвета red, blue, green и числа one, two. Теперь к знакомым словам добавим bee, flower, hive и простую фразу I can see… — коротко, ясно и по картинке, как в игре-угадайке.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87" y="1087645"/>
            <a:ext cx="3718800" cy="20155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0087" y="1087645"/>
            <a:ext cx="3718800" cy="2015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75088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яркой картинке маленькая пчела сидит на жёлтом цветке и спокойно собирает нектар. Её полосатое тело хорошо видно, а мягкое жужжание будто слышно даже без звука. Слово bee легко запоминается, когда ребёнок видит пчелу рядом с цветком.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5089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Пчела на цветке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50112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Пчела выглядит чёрно-жёлтой, быстро летает и кажется очень занятой. Рядом с ней хорошо подходят слова flower, yellow, black и buzz. Такое сочетание картинки, цвета и звука помогает детям не только услышать новое слово, но и сразу его узнать.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50114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Цвет, движение и звук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Пчела — главный герой урока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и короткие значения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00200" y="1578800"/>
            <a:ext cx="2156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Bee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Bee — это пчела. Слово связано с картинкой, движением и звуком, поэтому его легко показать, назвать и повторить несколько раз без лишнего напряжения.
</a:t>
            </a:r>
            <a:endParaRPr lang="en-US" sz="739" dirty="0"/>
          </a:p>
        </p:txBody>
      </p:sp>
      <p:sp>
        <p:nvSpPr>
          <p:cNvPr id="12" name="Text 3"/>
          <p:cNvSpPr txBox="1"/>
          <p:nvPr/>
        </p:nvSpPr>
        <p:spPr>
          <a:xfrm>
            <a:off x="600204" y="2434328"/>
            <a:ext cx="2156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Insect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Insect означает насекомое. Это общее слово помогает объединить пчелу, жука и других маленьких жителей природы в одну знакомую тему.
</a:t>
            </a:r>
            <a:endParaRPr lang="en-US" sz="787" dirty="0"/>
          </a:p>
        </p:txBody>
      </p:sp>
      <p:sp>
        <p:nvSpPr>
          <p:cNvPr id="13" name="Text 4"/>
          <p:cNvSpPr txBox="1"/>
          <p:nvPr/>
        </p:nvSpPr>
        <p:spPr>
          <a:xfrm>
            <a:off x="600201" y="3289855"/>
            <a:ext cx="21567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1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Flower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Flower — цветок. Он часто стоит рядом с пчелой на картинке и помогает детям вспомнить летнюю природу, цвет и движение в одном сюжете.
</a:t>
            </a:r>
            <a:endParaRPr lang="en-US" sz="771" dirty="0"/>
          </a:p>
        </p:txBody>
      </p:sp>
      <p:sp>
        <p:nvSpPr>
          <p:cNvPr id="14" name="Text 5"/>
          <p:cNvSpPr txBox="1"/>
          <p:nvPr/>
        </p:nvSpPr>
        <p:spPr>
          <a:xfrm>
            <a:off x="2918899" y="2903631"/>
            <a:ext cx="2156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Fly и buzz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Fly — летать, buzz — жужжать. Эти слова хорошо подходят к пчеле: одно показывает движение, другое — звук, который дети любят повторять.
</a:t>
            </a:r>
            <a:endParaRPr lang="en-US" sz="805" dirty="0"/>
          </a:p>
        </p:txBody>
      </p:sp>
      <p:sp>
        <p:nvSpPr>
          <p:cNvPr id="15" name="Text 6"/>
          <p:cNvSpPr txBox="1"/>
          <p:nvPr/>
        </p:nvSpPr>
        <p:spPr>
          <a:xfrm>
            <a:off x="2918899" y="2020410"/>
            <a:ext cx="2156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Hive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Hive — улей. Это дом пчёл, который удобно запомнить через изображение и связь с жизнью в природе, а не только через перевод.
</a:t>
            </a:r>
            <a:endParaRPr lang="en-US" sz="82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фраза урока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35075" y="1643575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Образец речи
</a:t>
            </a:r>
            <a:pPr algn="l" indent="0" marL="0">
              <a:lnSpc>
                <a:spcPct val="115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фраза урока — I can see a bee. Она короткая, ритмичная и сразу показывает, как по-английски сказать, что ребёнок видит пчелу.
</a:t>
            </a:r>
            <a:endParaRPr lang="en-US" sz="1330" dirty="0"/>
          </a:p>
        </p:txBody>
      </p:sp>
      <p:sp>
        <p:nvSpPr>
          <p:cNvPr id="8" name="Text 2"/>
          <p:cNvSpPr txBox="1"/>
          <p:nvPr/>
        </p:nvSpPr>
        <p:spPr>
          <a:xfrm>
            <a:off x="1035075" y="2578511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последнего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модели можно менять только последнее слово. Получаются похожие фразы: I can see a flower, I can see a hive, I can see an insect.
</a:t>
            </a:r>
            <a:endParaRPr lang="en-US" sz="1330" dirty="0"/>
          </a:p>
        </p:txBody>
      </p:sp>
      <p:sp>
        <p:nvSpPr>
          <p:cNvPr id="9" name="Text 3"/>
          <p:cNvSpPr txBox="1"/>
          <p:nvPr/>
        </p:nvSpPr>
        <p:spPr>
          <a:xfrm>
            <a:off x="1035075" y="3513446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образец помогает строить несколько простых предложений без сложных правил. Это делает урок понятным и даёт детям уверенность в устном ответе.
</a:t>
            </a:r>
            <a:endParaRPr lang="en-US" sz="1330" dirty="0"/>
          </a:p>
        </p:txBody>
      </p:sp>
      <p:sp>
        <p:nvSpPr>
          <p:cNvPr id="10" name="Text 4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фраза I can see a bee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слов показывает, как собрать короткое английское предложение по образцу.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84358" y="1352325"/>
            <a:ext cx="2485384" cy="3201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слов bee и see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долгий звук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bee и see звучит долгий звук /iː/. Он делает слова похожими по звучанию и помогает детям быстрее запомнить их на слух.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начало bee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bee начинается со звука b. Он произносится коротко и мягко, поэтому слово звучит легко и приятно для младших школьников.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рифма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Bee и see рифмуются, а рифма всегда помогает памяти. Когда слова звучат похоже, их проще повторять, читать и даже немного улыбаться.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094" y="1845684"/>
            <a:ext cx="339413" cy="38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can в этой фразе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значит «могу»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I can see a bee слово can показывает, что ребёнок может увидеть предмет и назвать его по-английски. Значение получается простым и понятным.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can помогает строить очень короткие ответы без лишних слов. Ребёнок легко говорит: I can see a bee, I can see a flower, I can see a bug.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знакомой ситуации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can не пугает и не требует сложных правил. Оно появляется в понятном контексте: посмотреть на картинку, узнать предмет и сказать об этом вслух.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3900" y="953135"/>
            <a:ext cx="4605900" cy="2784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25" y="953135"/>
            <a:ext cx="4605900" cy="2784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39225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дети видят пчелу, цветок и зелёную траву. Иногда рядом появляется маленький улей или пасека, чтобы тема природы стала ещё понятнее. По таким деталям легко назвать bee, flower, hive, green и yellow.
</a:t>
            </a:r>
            <a:endParaRPr lang="en-US" sz="791" dirty="0"/>
          </a:p>
        </p:txBody>
      </p:sp>
      <p:sp>
        <p:nvSpPr>
          <p:cNvPr id="8" name="Text 2"/>
          <p:cNvSpPr txBox="1"/>
          <p:nvPr/>
        </p:nvSpPr>
        <p:spPr>
          <a:xfrm>
            <a:off x="539226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на картинке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150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показывает на картинку, слово становится живым и понятным. Он не просто повторяет перевод, а находит нужный предмет глазами и говорит короткую фразу по образцу.
</a:t>
            </a:r>
            <a:endParaRPr lang="en-US" sz="898" dirty="0"/>
          </a:p>
        </p:txBody>
      </p:sp>
      <p:sp>
        <p:nvSpPr>
          <p:cNvPr id="10" name="Text 4"/>
          <p:cNvSpPr txBox="1"/>
          <p:nvPr/>
        </p:nvSpPr>
        <p:spPr>
          <a:xfrm>
            <a:off x="5145151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оживают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для поиска слов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по теме урока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707350" y="2038238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вопросом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начинается просто: What can you see? Такой вопрос помогает включить внимание и сразу подводит к главной фразе урока и картинке.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411718" y="2038289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ответ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звучит коротко и уверенно: I can see a bee. В нём есть знакомая модель, новое слово и хороший образец для повторения.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30121" y="2038289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Продолжаем разговор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можно спросить: Can you see a flower? — Yes, I can. Такая пара реплик помогает детям услышать вопрос, ответить быстро и не потеряться.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7525" y="117758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27669" y="1172034"/>
            <a:ext cx="33941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46219" y="2935447"/>
            <a:ext cx="339413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51913" y="2935447"/>
            <a:ext cx="290925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Игровое повторение лексики
</a:t>
            </a:r>
            <a:endParaRPr lang="en-US" sz="2250" dirty="0"/>
          </a:p>
        </p:txBody>
      </p:sp>
      <p:sp>
        <p:nvSpPr>
          <p:cNvPr id="13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слово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быстро ищут на картинке пчелу, показывают её и называют по-английски. Такой поиск помогает не просто услышать слово, а сразу связать его с изображением и движением руки.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Повтори ритм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buzz и bee удобно проговаривать хором, сопровождая их хлопком или лёгким жужжанием. Ритм делает повторение весёлым, а новое слово запоминается без лишнего напряжения.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 на картинке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просит показать flower или hive, а затем назвать их вслух. Когда ребёнок указывает на объект и произносит слово, лексика закрепляется быстрее и увереннее.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63750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 быстро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 в темпе игры помогают детям не застревать на одном слове. Они называют bee, flower или hive сразу, как только увидят картинку, и постепенно говорят свободнее.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на уроке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строится от повторения знакомых слов и звуков к чтению, короткой речи и игре на закрепление.
</a:t>
            </a:r>
            <a:endParaRPr lang="en-US" sz="1355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узнавание целой фразы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00200" y="1751010"/>
            <a:ext cx="2156700" cy="9702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целиком
</a:t>
            </a:r>
            <a:pPr algn="l" indent="0" marL="0">
              <a:lnSpc>
                <a:spcPct val="115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сначала произносят фразу I can see a bee целиком, не разбивая её на отдельные кусочки. Так проще уловить ритм, интонацию и уверенно начать чтение по образцу.
</a:t>
            </a:r>
            <a:endParaRPr lang="en-US" sz="841" dirty="0"/>
          </a:p>
        </p:txBody>
      </p:sp>
      <p:sp>
        <p:nvSpPr>
          <p:cNvPr id="10" name="Text 3"/>
          <p:cNvSpPr txBox="1"/>
          <p:nvPr/>
        </p:nvSpPr>
        <p:spPr>
          <a:xfrm>
            <a:off x="2918901" y="2284776"/>
            <a:ext cx="2156700" cy="10464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и ритмичная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очень удобна для первых шагов чтения: она короткая, звучит ровно и легко повторяется вслух. Благодаря этому дети быстрее переходят от отдельных слов к связному предложению.
</a:t>
            </a:r>
            <a:endParaRPr lang="en-US" sz="873" dirty="0"/>
          </a:p>
        </p:txBody>
      </p:sp>
      <p:sp>
        <p:nvSpPr>
          <p:cNvPr id="11" name="Text 4"/>
          <p:cNvSpPr txBox="1"/>
          <p:nvPr/>
        </p:nvSpPr>
        <p:spPr>
          <a:xfrm>
            <a:off x="600204" y="2932921"/>
            <a:ext cx="2156700" cy="9702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знакомые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ученики замечают в фразе уже известные элементы: I, can, see и bee. Узнавание знакомых слов помогает не пугаться длинной строки и читать её спокойно, почти как знакомую песенку.
</a:t>
            </a:r>
            <a:endParaRPr lang="en-US" sz="81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84358" y="1352325"/>
            <a:ext cx="2485384" cy="3201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Пчела и природа вокруг нас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картинка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слайде пчела соседствует с цветком и летним небом, поэтому тема воспринимается дружелюбно и понятно. Ребёнок видит, как слова bee и flower сразу связаны с реальной картинкой.
</a:t>
            </a:r>
            <a:endParaRPr lang="en-US" sz="1127" dirty="0"/>
          </a:p>
        </p:txBody>
      </p:sp>
      <p:sp>
        <p:nvSpPr>
          <p:cNvPr id="12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Пчела в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собирают нектар и живут в улье, а ещё помогают растениям. Эти простые факты делают урок познавательным и дают детям повод говорить о том, что можно заметить на прогулке.
</a:t>
            </a:r>
            <a:endParaRPr lang="en-US" sz="1127" dirty="0"/>
          </a:p>
        </p:txBody>
      </p:sp>
      <p:sp>
        <p:nvSpPr>
          <p:cNvPr id="13" name="Text 4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окружения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bee, flower и hive объединяется с описанием того, что находится вокруг нас. Такой подход помогает детям не просто запомнить слова, а использовать их в коротком разговоре о природе.
</a:t>
            </a:r>
            <a:endParaRPr lang="en-US" sz="112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проверяется на уроке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35075" y="1643575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Узнавание слова bee
</a:t>
            </a:r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проверяется, может ли ребёнок быстро узнать и правильно назвать слово bee. Важно не только вспомнить значение, но и произнести слово уверенно, без долгой паузы и лишних подсказок.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035075" y="2578511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образца
</a:t>
            </a:r>
            <a:pPr algn="l" indent="0" marL="0">
              <a:lnSpc>
                <a:spcPct val="115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дети читают фразу I can see a bee целиком и по частям. Успехом считается точное воспроизведение образца с артиклем a и без пропуска слова can.
</a:t>
            </a:r>
            <a:endParaRPr lang="en-US" sz="1330" dirty="0"/>
          </a:p>
        </p:txBody>
      </p:sp>
      <p:sp>
        <p:nvSpPr>
          <p:cNvPr id="9" name="Text 3"/>
          <p:cNvSpPr txBox="1"/>
          <p:nvPr/>
        </p:nvSpPr>
        <p:spPr>
          <a:xfrm>
            <a:off x="1035075" y="3513446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результат — короткий ответ на вопрос What can you see? Ребёнок может сказать I can see a bee или заменить последнее слово, оставаясь в пределах знакомой модели.
</a:t>
            </a:r>
            <a:endParaRPr lang="en-US" sz="1213" dirty="0"/>
          </a:p>
        </p:txBody>
      </p:sp>
      <p:sp>
        <p:nvSpPr>
          <p:cNvPr id="10" name="Text 4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 трудные места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942250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can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дети торопятся и говорят I see a bee, забывая слово can. Учителю важно мягко возвращать их к полной модели, чтобы фраза звучала правильно и привычно.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942257" y="2916816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see и look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see и look легко перепутать, потому что оба связаны со зрением. На уроке нужен один образец I can see a bee, поэтому лишние замены лучше сразу поправлять.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97013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Забытый артикль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трудность — пропуск маленького слова a перед bee или flower. Это слово короткое, но в предложении оно обязательно, поэтому его стоит повторять отдельно и медленно.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697025" y="2916781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написания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Bee и see по-разному пишутся, но рифмуются в речи и хорошо запоминаются на слух. Ученикам полезно проговаривать их вместе, чтобы не путаться при чтении и записи.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звука к слову и к фразе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идёт от звука b к слову bee, затем к целой фразе и к замене последнего слова на новые знакомые слова.
</a:t>
            </a:r>
            <a:endParaRPr lang="en-US" sz="1196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7978" y="1087125"/>
            <a:ext cx="2250295" cy="201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или на экране лежат маленькие картинки с пчелой, цветком и ульем. Ребёнок выбирает одну из них и спокойно говорит: I can see a bee. Затем он меняет картинку и пробует снова.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и скажи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показывает несколько предметов, а дети ищут нужный рисунок глазами. Когда картинка найдена, нужно сразу назвать её по-английски и повторить всю фразу. Получается короткая, бодрая игра без суеты.
</a:t>
            </a:r>
            <a:endParaRPr lang="en-US" sz="937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быстрее заметит?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рисунок становится поводом для ещё одного простого предложения. Дети используют bee, flower, hive или insect и повторяют модель I can see a … не задумываясь слишком долго.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на каждый выбор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игра с картинками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речевая опора делает урок понятным: дети уверенно говорят по образцу и легко подставляют новые слова.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модель помогает строить несколько коротких фраз без лишней сложности.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урока
</a:t>
            </a:r>
            <a:endParaRPr lang="en-US" sz="3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10 завершён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дети научились замечать, называть и читать по-английски: от слова bee до фразы I can see a bee. Теперь природа на картинке уже не молчит — она отвечает по-английски!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2026-05-30T08:50:35Z</dcterms:created>
  <dcterms:modified xsi:type="dcterms:W3CDTF">2026-05-30T08:50:35Z</dcterms:modified>
</cp:coreProperties>
</file>