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разлука и память о России звучат в одном из самых известных стихотворений Есенина.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«Шаганэ ты моя, Шаганэ!..»: любовная лирика и тема Родины в поэзии Есенина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стихотворения в творчестве Есенина
</a:t>
            </a:r>
            <a:endParaRPr lang="en-US" sz="3147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выросло из кавказских впечатлений 1924 года, но не растворилось в экзотике. Новая южная среда лишь сильнее высветила главную для Есенина тему — неразрывную связь человека с родной землёй.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художественная природа стихотворения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принадлежит к любовной лирике, но выходит за её пределы: частное чувство здесь сразу связано с размышлением о памяти, разлуке и невозможности внутреннего покоя.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форма, напевность и повторяющиеся обращения создают ощущение лирической песни. Благодаря этому стихотворение звучит просто, но эмоционально очень напряжённо.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 делает признание героя доверительным и личным. При этом его речь несёт не только чувство, но и важную философскую мысль о Родине.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Шаганэ как лирический и символический центр
</a:t>
            </a:r>
            <a:endParaRPr lang="en-US" sz="2597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Шаганэ как художественный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образ Шаганэ выходит за пределы бытовой реальности. Он обозначает чужой, красивый и недостижимый мир, в котором герой не может обрести полную душевную близость.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Шаганэ как адресат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Шаганэ звучит как обращение к живому собеседнику. Оно придаёт стихотворению конкретность, теплоту и естественность, словно разговор действительно происходит здесь и сейчас.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 и строит речь как доверительный разговор. За внешней мягкостью интонации слышны одиночество, усталость и чувство внутренней неустроенности.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обращение не скрывает тоску по дому, а, напротив, делает её заметнее. Герой словно сравнивает яркость чужого края с глубинной привязанностью к России.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способен любоваться красотой Шаганэ и южного мира, но его духовная опора остаётся связанной с родной землёй. Именно это придаёт его переживанию особую искренность.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оказываются мотивы, связанные с памятью и внутренним выбором героя между чужим пространством и Родиной.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выстраиваются вокруг контраста Востока и России, поэтому личное чувство превращается в размышление о корнях.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Есенин, «Шаганэ ты моя, Шаганэ!..» (1924)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роль повтора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имени Шаганэ задаёт ритм стихотворения и создаёт впечатление живой, непрерывной речи. Он связывает отдельные строфы в цельное эмоциональное высказывание.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развёртывание мысли делает текст похожим на лирическую песню. Смысл раскрывается не через сюжет, а через повторяемое чувство и интонацию признания.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главной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разговора о Востоке стихотворение постепенно приходит к признанию о родной земле. Такая композиция усиливает контраст и делает финальный смысл особенно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противопоставления в стихотворении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контрасты организуют смысл и эмоциональное напряжение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увидеть главную идею: внешняя красота Востока не вытесняет внутреннюю связь героя с Россией.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Есенин, «Шаганэ ты моя, Шаганэ!..»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ржаного поля, снега и холодного воздуха связаны с Россией, детством и ощущением устойчивой внутренней опоры. Пейзаж становится знаком памяти.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выражение переживания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природа, напротив, передаёт яркость, тепло и чуждость пространства. Она подчёркивает, что герой находится далеко от привычного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в стихотворении заменяют прямое описание чувств. Через них Есенин показывает тоску, нежность и скрытое напряжение лирического состояния.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работает как зеркало души: меняется пространство — и через него точнее всего проявляется внутренний разлад героя и его верность Родине.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и художественная среда стихотворения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имя, южные пейзажи и кавказская интонация создают особую атмосферу стихотворения. Этот фон делает признание героя более напряжённым и подчёркивает его внутреннюю оторванность от родного мира.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колорит у Есенина не сводится к украшению текста. Он помогает яснее увидеть контраст между внешней красотой чужого края и неизменной памятью о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лирического движения: от обращения к Шаганэ — к памяти о Родине и финальному утверждению невозможности внутреннего разрыва с Россией.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простые, точные слова, близкие к разговорной и песенной речи; благодаря этому стихотворение звучит естественно, без книжной торжественности и искусственной усложнённости.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имени, ласковое обращение и мягкие интонации создают впечатление живого признания, которое легко произносится вслух и быстро запоминается благодаря ритму.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скрыта смысловая плотность: каждое слово связано либо с чувством любви, либо с памятью, либо с темой родной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 живой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не существуют изолированно: они постоянно соотносятся друг с другом и формируют напряжённый диалог между памятью и внешним миром.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образов — не один предмет, а их контраст: через него раскрывается тоска по дому и ощущение внутренней раздвоенности.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«Шаганэ ты моя, Шаганэ!..»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мелодика стиха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повтором имени и мягкой интонацией, из-за чего первая строка звучит как лирический напев, а не как обычная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повторяющиеся синтаксические конструкции поддерживают ощущение тихого, доверительного разговора и усиливают эмоциональное напряжение.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сближается с народной песней: оно остаётся простым по форме, но выразительным по интонации и легко удерживается в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детали в стихотворении работают как предметные образы и как символы внутреннего состояния героя.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одновременно показывает реальную сцену и ведёт к главной теме: человек не может отделить любовь от памяти о Родине.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«Шаганэ ты моя, Шаганэ!..»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образа Родины — поле, снег и простор.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«Шаганэ ты моя, Шаганэ!..»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образа помогают показать Россию не как абстрактное понятие, а как личное пространство памяти, к которому лирический герой постоянно возвращается.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изучают как хрестоматийное
</a:t>
            </a:r>
            <a:endParaRPr lang="en-US" sz="2475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за которой скрыта глубина
</a:t>
            </a:r>
            <a:pPr algn="l" indent="0" marL="0">
              <a:lnSpc>
                <a:spcPct val="90000"/>
              </a:lnSpc>
              <a:buNone/>
            </a:pPr>
            <a:r>
              <a:rPr lang="en-US" sz="14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легко читать и одновременно интересно разбирать: в нём нет сложного сюжета, но есть точная эмоциональная логика. Поэтому оно помогает школьникам увидеть, как короткий текст может передавать сильное внутреннее переживание и многослойный смысл.
</a:t>
            </a:r>
            <a:endParaRPr lang="en-US" sz="140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Есенинская тема Родины в концентрированном виде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соединяются любовь, разлука, память и привязанность к России. Именно такая сжатость делает стихотворение особенно показателем есенинской поэтики и позволяет обсуждать его как образец лирики о Родине.
</a:t>
            </a:r>
            <a:endParaRPr lang="en-US" sz="13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текст для анализа на уроке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ясно заметны повтор, контраст, мотив дороги и символика пейзажа. Это делает его удобным материалом для школьного анализа: учащиеся могут проследить, как художественные средства формируют главную мысль без лишних пояснений.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создающие выразительность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повтор обращения и противопоставление двух миров: именно они задают эмоциональный строй и удерживают внимание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выразительно не из-за изобилия приёмов, а благодаря их точному сочетанию, которое создаёт цельность и музыкальность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С. А. Есенина «Шаганэ ты моя, Шаганэ!..»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 литературы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обращение к Шаганэ не сводится только к любовному признанию, а превращается в разговор о памяти, разлуке и внутренней привязанности к России?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пейзажа помогают почувствовать Родину как живое эмоциональное пространство, а не просто как географическое место?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контраст Востока и России раскрывает характер лирического героя и помогает понять главную идею стихотворения?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память и Родина: итог чтения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Есенина личное чувство становится способом говорить о Родине: красота Востока не отменяет, а лишь сильнее подчёркивает неизбывную связь героя с Россией.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2026-05-23T17:12:02Z</dcterms:created>
  <dcterms:modified xsi:type="dcterms:W3CDTF">2026-05-23T17:12:02Z</dcterms:modified>
</cp:coreProperties>
</file>