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уравнения: основная тема алгебры 8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вид, корни, дискриминант и способы решения.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квадратные 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уверенно решать задачи, понимать графики и готовит к более сложным разделам алгебры. Здесь важны аккуратные вычисления, выбор подходящего способа решения и умение проверять ответ.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квадратного уравнения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942250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Квадратным называют уравнение, в котором наибольшая степень неизвестного равна двум. Его записывают в форме ax^2 + bx + c = 0, где a, b и c — числа.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42257" y="2916816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Старший коэффициент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a стоит при x^2 и называется старшим. Именно он определяет, что уравнение относится к квадратным, поэтому условие a ≠ 0 обязательно для правильной записи.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97013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коэффициенты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b показывает, сколько слагаемых связано с x, а c — свободный член, не содержащий неизвестного. Эти части помогают быстро определить структуру уравнения.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697025" y="2916781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определение, легче распознавать квадратные уравнения в заданиях, выбирать способ решения и не путать их с линейными или другими видами уравнений.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4358" y="1352325"/>
            <a:ext cx="2485384" cy="3201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квадратного уравнения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части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ax^2 + bx + c = 0 легко выделить три элемента: член с квадратом неизвестного, член с x и свободное число. Это упрощает анализ уравнения.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коэффициенты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могут быть целыми, дробными и отрицательными. Поэтому уравнение важно читать внимательно, не пропуская знаки и не смешивая отдельные слагаемые.
</a:t>
            </a:r>
            <a:endParaRPr lang="en-US" sz="1127" dirty="0"/>
          </a:p>
        </p:txBody>
      </p:sp>
      <p:sp>
        <p:nvSpPr>
          <p:cNvPr id="13" name="Text 4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 из слагаемых отсутствует, его коэффициент равен нулю. Тогда уравнение выглядит короче, но остаётся квадратным, если a по-прежнему не равен нулю.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2163643"/>
            <a:ext cx="4332300" cy="13825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квадратных уравнений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разновидности квадратных уравнений и помогает сразу выбрать подходящий способ решения.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уравнения подсказывает, какой метод будет самым удобным: общий, упрощённый или специальный.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8 класс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Неполные квадратные уравнения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35075" y="1643575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c = 0
</a:t>
            </a:r>
            <a:pPr algn="l" indent="0" marL="0">
              <a:lnSpc>
                <a:spcPct val="115000"/>
              </a:lnSpc>
              <a:buNone/>
            </a:pPr>
            <a:r>
              <a:rPr lang="en-US" sz="1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принимает вид ax^2 + bx = 0. В этом случае удобно вынести x за скобку, получить произведение и применить правило нуля произведения.
</a:t>
            </a:r>
            <a:endParaRPr lang="en-US" sz="1330" dirty="0"/>
          </a:p>
        </p:txBody>
      </p:sp>
      <p:sp>
        <p:nvSpPr>
          <p:cNvPr id="8" name="Text 2"/>
          <p:cNvSpPr txBox="1"/>
          <p:nvPr/>
        </p:nvSpPr>
        <p:spPr>
          <a:xfrm>
            <a:off x="1035075" y="2578511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b = 0
</a:t>
            </a:r>
            <a:pPr algn="l" indent="0" marL="0">
              <a:lnSpc>
                <a:spcPct val="115000"/>
              </a:lnSpc>
              <a:buNone/>
            </a:pPr>
            <a:r>
              <a:rPr lang="en-US" sz="1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уравнение ax^2 + c = 0. Его решают через нахождение x^2, а затем извлекают квадратный корень, если это возможно в действительных числах.
</a:t>
            </a:r>
            <a:endParaRPr lang="en-US" sz="1330" dirty="0"/>
          </a:p>
        </p:txBody>
      </p:sp>
      <p:sp>
        <p:nvSpPr>
          <p:cNvPr id="9" name="Text 3"/>
          <p:cNvSpPr txBox="1"/>
          <p:nvPr/>
        </p:nvSpPr>
        <p:spPr>
          <a:xfrm>
            <a:off x="1035075" y="3513446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b = 0 и c = 0
</a:t>
            </a:r>
            <a:pPr algn="l" indent="0" marL="0">
              <a:lnSpc>
                <a:spcPct val="115000"/>
              </a:lnSpc>
              <a:buNone/>
            </a:pPr>
            <a:r>
              <a:rPr lang="en-US" sz="1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Тогда остаётся уравнение ax^2 = 0. Его решение одно: x = 0, потому что только это значение обращает выражение в ноль.
</a:t>
            </a:r>
            <a:endParaRPr lang="en-US" sz="1330" dirty="0"/>
          </a:p>
        </p:txBody>
      </p:sp>
      <p:sp>
        <p:nvSpPr>
          <p:cNvPr id="10" name="Text 4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337" y="1845684"/>
            <a:ext cx="290925" cy="38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Приведённое квадратное уравнение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запись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Приведённое уравнение имеет вид x^2 + px + q = 0. Здесь старший коэффициент равен единице, поэтому запись становится короче и удобнее для вычислений.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из общего вида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такое уравнение получают, разделив обе части на старший коэффициент a. Это помогает перейти от более громоздкой записи к более простому виду.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подбор корней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приведённого уравнения особенно полезна формула через p и q. Она помогает быстрее находить корни, если числа хорошо подбираются и легко проверяются.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5255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Вычисление D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дискриминант по формуле D = b^2 — 4ac. Это число показывает, сколько действительных корней может иметь уравнение.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49000" y="3751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 &gt; 0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дискриминант положителен, уравнение имеет два различных действительных корня. Они находятся по формуле корней и обычно отличаются друг от друга.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7374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 = 0 или D &lt; 0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D = 0 получается один действительный корень, а при D &lt; 0 действительных корней нет. Это позволяет заранее понять результат решения.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Дискриминант и число корней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дискриминант влияет на количество корней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примера показывают, как меняется результат решения при разных значениях дискриминанта. Это удобно для быстрой проверки ответа.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действительных корней полностью зависит от знака дискриминанта: положительный, нулевой или отрицательный.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значения по правилу D = b² — 4ac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корней квадратного уравнения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942250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находят по формуле x = (-b ± √D) / (2a). Сначала вычисляют дискриминант, а затем подставляют его значение в выражение.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697013" y="2338334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применять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Формулу используют после нахождения дискриминанта и определения коэффициентов. Она подходит для любого квадратного уравнения, записанного в стандартном виде.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42257" y="2916816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«плюс-минус»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с ± означает два возможных значения x. Если D &gt; 0, формула даёт два разных корня; при D = 0 оба значения совпадают.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решения квадратного уравнения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от приведения уравнения к стандартному виду до проверки найденных корней
</a:t>
            </a:r>
            <a:endParaRPr lang="en-US" sz="1247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через разложение на множители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1391125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Переносим всё в одну часть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уравнение приводят к виду, где справа стоит ноль. Это нужно, чтобы можно было применить правило произведения: если произведение равно нулю, хотя бы один множитель обращается в ноль.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1718" y="1391176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Разлагаем выражение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Левую часть стараются представить как произведение скобок. Например, запись вида (x — 2) (x + 5) = 0 сразу показывает два возможных значения x, не прибегая к дискриминанту.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30121" y="1391176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каждый корень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каждую скобку приравнивают к нулю и получают отдельные уравнения. После решения обязательно подставляют найденные значения в исходное выражение, чтобы убедиться в правильности ответа.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881050"/>
            <a:ext cx="4332300" cy="1726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решения квадратных уравнений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метода зависит от вида коэффициентов и от того, насколько удобно преобразуется левая часть уравнения.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способ полезен в своей ситуации: универсальная формула подходит всегда, а разложение и теорема Виета часто дают более быстрый путь к ответу.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«Квадратные уравнения», 8 класс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6219" y="1172034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4034" y="1172034"/>
            <a:ext cx="266681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27350" y="2940997"/>
            <a:ext cx="376800" cy="376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Виета для приведённого уравнения
</a:t>
            </a:r>
            <a:endParaRPr lang="en-US" sz="2250" dirty="0"/>
          </a:p>
        </p:txBody>
      </p:sp>
      <p:sp>
        <p:nvSpPr>
          <p:cNvPr id="11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корней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уравнения x² + px + q = 0 сумма корней равна −p. Эта связь позволяет быстро сопоставлять найденные числа с коэффициентом при x и сразу замечать ошибку.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корней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корней равно q, то есть свободному члену. Если числа подобраны верно, их произведение и сумма одновременно совпадают с условиями уравнения.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Виета удобна не только для подбора корней, но и для проверки решения. Она помогает убедиться, что полученные числа действительно образуют нужную пару.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решений на примерах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показано, как меняется число действительных корней у трёх уравнений с разными значениями дискриминанта.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дискриминант, тем меньше действительных корней: положительный даёт два, нулевой — один, отрицательный — ни одного.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квадратных уравнений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ошибки при решении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корни получены, их нужно подставить в исходное уравнение. Проверка показывает, что ответ действительно обращает левую часть в ноль, а не только выглядит правильным.
</a:t>
            </a:r>
            <a:endParaRPr lang="en-US" sz="1064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коэффициенты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ошибаются уже при записи a, b и c, особенно если уравнение нужно сначала преобразовать. Из-за этого дальше неверно считаются дискриминант и корни.
</a:t>
            </a:r>
            <a:endParaRPr lang="en-US" sz="1064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знаках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формуле корней легко пропустить знак минус перед b или неправильно раскрыть знак после извлечения корня. Такая неточность сразу меняет ответ.
</a:t>
            </a:r>
            <a:endParaRPr lang="en-US" sz="1065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дискриминант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неправильно возводят в квадрат число b или забывают умножить 4ac. Чтобы избежать ошибки, полезно записывать вычисления по шагам и не сокращать их слишком рано.
</a:t>
            </a:r>
            <a:endParaRPr lang="en-US" sz="106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7" y="1087645"/>
            <a:ext cx="3718800" cy="20155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87" y="1087645"/>
            <a:ext cx="3718800" cy="2015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75088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сторона прямоугольника выражена через x, а другая зависит от того же неизвестного, условие площади приводит к квадратному уравнению. Тогда нужно не только вычислить корни, но и выбрать тот, который подходит по смыслу задачи. Такой приём часто встречается в школьной геометрии.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5089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прямоугольника как уравнение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0112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поиск чисел по условию квадратное уравнение появляется после составления выражения для суммы, разности или произведения. Затем ответ проверяют не только вычислением, но и тем, выполняются ли все условия задачи. Это учит переводить текст в алгебраическую запись.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50114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Числа, которые нужно подобрать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уравнения в задачах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квадратные уравнения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курсе чаще всего они появляются в задачах на площадь, периметр и движение, где неизвестное входит и линейно, и квадратично.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уравнения описывают ситуации, в которых одна величина зависит сразу от x и от x², поэтому они встречаются в разных разделах математики и наук.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областей применения квадратных уравнений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уравнения и параболы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1391125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y = ax² + bx + c называется параболой. Его форма зависит от знака a: ветви могут быть направлены вверх или вниз, но связь с уравнением сохраняется.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1718" y="1391176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пересечения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квадратного уравнения — это абсциссы точек, где парабола пересекает ось x. Если пересечений два, уравнение имеет два действительных корня; если одно, корень один.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30121" y="1391176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дискриминантом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парабола не пересекает ось x, действительных корней нет. Поэтому по виду графика можно заранее понять результат решения и проверить, соответствует ли он знаку дискриминанта.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к уверенной работе с квадратными уравнениями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уравнения решаются разными способами, но всегда требуют внимательной записи коэффициентов, аккуратных вычислений и проверки ответа. Именно это делает тему полезной и практичной.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2026-05-30T00:52:58Z</dcterms:created>
  <dcterms:modified xsi:type="dcterms:W3CDTF">2026-05-30T00:52:58Z</dcterms:modified>
</cp:coreProperties>
</file>