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 и функций клеточных групп, составляющих растения.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ткани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изучения тканей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 учёные впервые описали клетки растений. В XIX веке термин «ткань» помог систематизировать знания о строении и функциях. Это фундамент для понимания роста и выживания растений.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ткань — это группа похожих по строению клеток, объединённых единой функцией внутри растения.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признаки растительных тканей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клетки ткани происходят от одной исходной клетки, что обеспечивает однородность строения и деятельности.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ткани тесно связаны и работают согласованно для выполнения общих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00" y="2882903"/>
            <a:ext cx="1994700" cy="19908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731" y="2869624"/>
            <a:ext cx="1994700" cy="1990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749" y="2869629"/>
            <a:ext cx="1994700" cy="19908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1775" y="2869629"/>
            <a:ext cx="1994700" cy="19908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растительных тканей и их особенности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67475" y="1856319"/>
            <a:ext cx="19929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 – источник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молодые, активно делящиеся клетки, находящиеся в кончиках корней и побегов. Они обеспечивают увеличение длины и толщины растения, развивая новые клетки для формирования органов.
</a:t>
            </a:r>
            <a:endParaRPr lang="en-US" sz="912" dirty="0"/>
          </a:p>
        </p:txBody>
      </p:sp>
      <p:sp>
        <p:nvSpPr>
          <p:cNvPr id="12" name="Text 3"/>
          <p:cNvSpPr txBox="1"/>
          <p:nvPr/>
        </p:nvSpPr>
        <p:spPr>
          <a:xfrm>
            <a:off x="2472559" y="1856299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– защита и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покрывают поверхность растения, защищая от высыхания и вредителей. В этот тип входят эпидерма, пробка и корка, каждая со своими функциями и строением.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4677577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– прочность и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жёсткость и устойчивость растения благодаря отвердевшим клеткам с усиленными стенками, как в волокнах льна и скорлупе ореха.
</a:t>
            </a:r>
            <a:endParaRPr lang="en-US" sz="1017" dirty="0"/>
          </a:p>
        </p:txBody>
      </p:sp>
      <p:sp>
        <p:nvSpPr>
          <p:cNvPr id="14" name="Text 5"/>
          <p:cNvSpPr txBox="1"/>
          <p:nvPr/>
        </p:nvSpPr>
        <p:spPr>
          <a:xfrm>
            <a:off x="6882602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– транспорт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 флоэма транспортируют воду с минеральными веществами и органические питательные вещества по всему организму растения, обеспечивая жизнедеятельность.
</a:t>
            </a:r>
            <a:endParaRPr lang="en-US" sz="9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тканей растений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занимает наибольший процент в органах, что объясняется её ролью в метаболизме.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составе тканей показывают адаптацию органов к их функциям и условиям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анатомии растений, 2022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состоят из мелких активно делящихся клеток с большим ядром, что обеспечивает быстрое формирование новых клеток.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 (меристемы)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в верхушках побегов, корней и камбии, они ответственны за рост по длине и толщине у растений.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зона роста корня, где митоз непрерывно увеличивает число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— внешний щит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Однослойный слой клеток без межклеточного пространства, покрытый кутикулой, защищает от потери влаги и патогенов. Часто содержит устьица для газообмена.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Пробка — надёжный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Многослойная мёртвая ткань с толстыми стенками, защищающая стебли и корни у взрослых растений от механических повреждений и высыхания.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Корка — защитный слой взрослоего стебля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на поверхности старых побегов, удерживает влагу и защищает от температурных колебаний и вредителей.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ткани: виды и их функции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состоит из плотного слоя клеток без межклеточных пространств, что ограничивает испарение влаги с поверхности растения.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(эпидерма): строение и роль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эпидерме присутствуют устьица — поры для обмена газами, которые регулируют функции дыхания и фотосинтеза.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покрыта кутикулой — воскоподобным защитным слоем, предохраняющим от механических повреждений и бактерий.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Трихомы — волосковидные выросты, выполняющие защитную роль от перегрева, насекомых и способствующие уменьшению испарения.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85422"/>
            <a:ext cx="3287100" cy="11901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покровных тканей растений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признаки и функции основных покровных тканей: эпидермы, пробки и корки; демонстрирует адаптационные особенности.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покровных тканей адаптирован под конкретные условия среды и функции растения.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ботаники,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Ассимиляционная ткань с большим количеством хлоропластов участвует в фотосинтезе, образуя зелёные части растения.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ткани: многообразие и функции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(паренхима) заполняет пространство между другими тканями, обеспечивая внутреннюю поддержку и участие в метаболизме.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ткань аккумулирует питательные вещества и воду, а воздухоносная ткань (аэренхима) облегчает газообмен и плавание водным растениям.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Ассимиляционная ткань: строение и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 хлоропластами — источник энергии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Ассимиляционная ткань содержит множество хлоропластов, что позволяет эффективно поглощать свет для фотосинтеза. Она расположена в верхних слоях листа, особенно в столбчатой паренхиме, обеспечивая основной источник питания растения.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мякоти листа в фотосинтезе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Мякоть листа служит домом для ассимиляционной ткани, плотной и хорошо снабжённой хлоропластами. Именно здесь происходит преобразование солнечной энергии в химическую — процесс, жизненно важный для растения.
</a:t>
            </a:r>
            <a:endParaRPr lang="en-US" sz="12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ткань аккумулирует вещества, такие как крахмал, жиры и белки, обеспечивая растению энергию и питательные запасы на период покоя и роста.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и воздухоносная ткани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Корнеплоды, клубни и плодовые ткани особенно богаты запасами, аккумулированными в паренхиме, что способствует выживанию растений в неблагоприятных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Воздухоносная ткань, или аэренхима, состоит из крупных воздушных пространств, улучшающих газообмен и облегчая плавучесть у водных и болотных растений.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воздухоносной ткани встречаются у рогоза и элодеи, где она помогает выживать в средах с низким содержанием кислорода, поддерживая жизнедеятельность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— сосудистый транспорт воды и минералов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состоит из сосудов и трахеид с утолщёнными, лигнифицированными стенками, эффективно проводя воду с растворёнными минеральными веществами от корня к листьям. Это обеспечивает питание и поддерживает физиологические процессы.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— путь для органических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переносит продукты фотосинтеза, например сахара, от листьев к другим частям растения. Её клетки — ситовидные трубки и клетки-спутники — живые и поддерживают транспорт питательных веществ.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ткани: ксилема и флоэма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проводящих тканей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обеспечивает быстрый поток воды снизу вверх, а флоэма транспортирует питательные вещества в обе стороны для снабжения всех частей растения.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и функции ксилемы и флоэмы отражают их специализированные роли в поддержании жизнедеятельности растения.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ткани: особенности строения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— живые клетки с уплотнёнными стенками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обладает живыми клетками с неравномерно утолщёнными клеточными стенками, обеспечивая гибкую поддержку молодым растущим органам и сопротивление механическим нагрузкам.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— жёсткая опора благодаря одревеснению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состоит из мёртвых клеток с сильно одревесневевшими стенками, часто содержащими лигнин. Такая ткань придаёт прочность и защищает растение, как, например, волокна льна или скорлупа ореха.
</a:t>
            </a:r>
            <a:endParaRPr lang="en-US" sz="990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механических тканей в стебле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срезе стебля колленхима обычно локализована возле поверхности, а склеренхима — в виде волокон или каменистых клеток, создавая жёсткий каркас, предотвращающий деформации.
</a:t>
            </a:r>
            <a:endParaRPr lang="en-US" sz="9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покровная ткань находится снаружи, основная паренхима под ней, а центральная часть занята проводящими тканями для транспорта веществ.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тканей в органах растения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покрыт эпидермой или коркой, внутри располагаются механические и основные ткани, а сердцевина содержит пучки ксилемы и флоэмы для проведения воды и питательных веществ.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состоит из верхнего слоя эпидермы, под которым расположена ассимиляционная ткань, а глубже — проводящие сосуды, обеспечивающие связь с остальными частями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стебля обеспечивают опору и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стебле развиты механические ткани для укрепления и проводящие ткани для передвижения воды и сахаров, что помогает поддерживать рост и питание всего растения.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и запасающие ткани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и основная паренхима корня обеспечивают защиту от повреждений и накапливают питательные вещества, которые растение использует для роста и восстановления.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Ассимиляционная ткань листа поддерживает 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содержит плотную ассимиляционную ткань, насыщенную хлоропластами, которая поглощает свет и производит органические вещества, необходимые для жизни растения.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тканей с функциями органов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тканей различных растений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преобладающие ткани и их функции у разных растений, иллюстрируя адаптацию к среде и жизненные стратегии.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тканевых структур указывает на адаптивные механизмы растений к различным экологическим условиям.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ботаники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растительных тканей важно для агрономии, помогая создавать устойчивые к стрессам и болезням сельскохозяйственные культуры.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тканей для человека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изучают для селекции новых сортов с повышенной урожайностью и выносливостью, что способствует продовольственной безопасности.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тканей способствует развитию биотехнологий и медицины, включая получение лекарственных веществ из растений и защиту от вредителей.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тканей для жизни растений 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ткани выполняют ключевые функции, обеспечивая рост, защиту и питание. Их изучение раскрывает основы жизни растений и служит основой для практических применений в науке и сельском хозяйстве.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2026-05-08T13:41:31Z</dcterms:created>
  <dcterms:modified xsi:type="dcterms:W3CDTF">2026-05-08T13:41:31Z</dcterms:modified>
</cp:coreProperties>
</file>