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Суицид и подросток: тема ОБЗР для 9 класса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кризис и вовремя помочь подростку.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переживания становятся острее: важны оценки, мнение сверстников и поддержка дома. Именно поэтому раннее замечание кризиса и обращение за помощью могут сохранить жизнь.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подростки особенно уязвимы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Суицидальные мысли часто связаны с ощущением безвыходности, желанием прекратить боль и убеждением, что проблему уже нельзя решить.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суицидальные мысли и кризисное состояние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нередко проявляется через бессонницу, резкие перепады настроения, плаксивость, раздражительность и потерю интереса к учебе.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усиливается, когда сразу несколько признаков появляются вместе и сохраняются не один день, а дольше.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внешне подросток может выглядеть обычно, но при этом переживать тяжелое внутреннее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повышают депрессивные и тревожные состояния, тяжелые конфликты, травля в школе и интернете, утрата близкого и длительный стресс.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риска у подростков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Опаснее становятся одиночество, слабая поддержка в семье, злоупотребление алкоголем или другими веществами, а также чувство стыда и беспомощности.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высокий риск возникает не из-за одной причины, а когда несколько трудных обстоятельств накладываются друг на друга.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Надежный контакт хотя бы с одним взрослым помогает подростку не оставаться один на один с трудной ситуацией.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материалам ВОЗ и школьной профилактике, актуально на 2025 год.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защитных факторов, тем ниже риск кризиса; одиночество и стресс, наоборот, усиливают опасность.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 защиты: что усиливает и что снижает опасность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тревожные признаки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бессмысленности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 том, что жизнь не имеет смысла, или намеки на желание исчезнуть требуют внимательного отношения, особенно если звучат не один раз.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Прощальные сообщения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прощания, благодарности «на всякий случай» и раздача личных вещей могут означать, что подросток переживает тяжелый внутренний кризис.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и уход от общения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избегает друзей, перестает отвечать, отказывается от привычных дел и выглядит отстраненным, это может быть тревожным сигналом.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сна и поведения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сна, аппетита, внезапное спокойствие после тяжелого периода, а также самоповреждения требуют немедленной реакции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подросток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внутри есть страх, стыд, отчаяние и сильная усталость. Подростку может казаться, что он один и не справится, даже если рядом есть люди.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может выглядеть со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это бывает незаметно: одни молчат и отходят от других, а другие становятся резкими и спорят. Внешнее спокойствие не всегда означает, что все хорошо.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внутри кризиса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профилактике суицидального поведения и школьной безопасности.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распространенные ошибки мышления и помогает понять, почему важно реагировать на тревожные слова и поведение сразу.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мешают увидеть реальную опасность и откладывают помощь, а своевременный разговор повышает шансы на поддержку.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суициде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помощи при тревожных сигналах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подростка и взрослых при подозрении на кризис.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Говорите спокойно и коротко: «Я вижу, что тебе тяжело», «Я рядом», «Спасибо, что сказал». Такие фразы снижают напряжение и помогают начать разговор.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 без насмешек и споров, не перебивайте и не обесценивайте чувства. Важно показать, что переживания подростка услышаны и понятны.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о сне, еде, усталости, конфликтах и о том, есть ли рядом взрослый, которому он доверяет. Это помогает понять уровень риска.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обещайте полный секрет, если есть опасность для жизни. При угрозе сразу зовите взрослых и действуйте вместе, без давления и угроз.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с подростком в трудный момент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07512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588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Предсказуемость и 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помогает ясный распорядок дня, понятные правила и спокойный тон разговора. Когда подросток знает, чего ждать, ему легче справляться со стрессом и не накапливать тревогу.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чувствам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высмеивать переживания и не сравнивать ребенка с другими. Если эмоции принимают всерьез, подростку проще говорить о трудностях раньше, а не скрывать их до последнего.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Резкая замкнутость, бессонница, раздражительность или потеря интереса к учебе требуют внимания. Наблюдение без давления помогает заметить кризис и вовремя подключить школьного психолога или врача.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защита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появляются тревожные признаки, семья должна быстро убрать доступ к опасным предметам и обратиться к специалисту. Для подростка особенно важно знать, что рядом есть взрослый, который не оставит одного.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снижении риска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часто становится разговор с тем, кому уже доверяют, но при риске для жизни нужно сразу подключать взрослого и специалиста.
</a:t>
            </a:r>
            <a:endParaRPr lang="en-US" sz="1169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школьно-психологической практики и материалов о маршрутизации помощи подросткам; точные доли зависят от региона и исследования.
</a:t>
            </a:r>
            <a:endParaRPr lang="en-US" sz="871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связи помогают начать разговор, а взрослые и специалисты обеспечивают более надежную и быструю защиту.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чаще обращаются подростки за поддержкой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 место раннего обнаружения кризиса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он раньше отвечал уверенно, а теперь все чаще пропускает занятия и приходит уставшим. Классный руководитель замечает это в журнале и видит, что пропуски уже стали системой, а не случайностью.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посещаемости открывает тревожный сигнал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ученик, который перестал спорить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переменах он стоит отдельно и почти не разговаривает даже с друзьями. Учитель замечает резкую перемену: ребенок стал замкнутым, потерял интерес к заданиям и избегает вопросов о самочувствии.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психолога как безопасное место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психолог получает краткие записи о падении успеваемости, усталости и конфликтах. После спокойной беседы становится ясно, что подростку трудно говорить дома, поэтому школа помогает связаться с семьей и выстроить поддержку.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Буллинг, кибербуллинг и изоляция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интернет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публикации быстро распространяются, а давление продолжается дома через чат и социальные сети. Уйти от агрессии становится труднее, потому что она доступна почти постоянно.
</a:t>
            </a:r>
            <a:endParaRPr lang="en-US" sz="1205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действия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сохранить доказательства, сразу сообщить взрослым, прекратить контакт с агрессором и поддержать пострадавшего в школе и дома, не оставляя его одного.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насмешки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начинается с обидных шуток, исключения из общения и демонстративного унижения. Подросток чувствует стыд и все чаще избегает школы и одноклассников.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изоляции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перестает делиться переживаниями, удаляет переписки, скрывает телефон и замыкается в себе. Это усиливает ощущение беспомощности и одиночества.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978130"/>
            <a:ext cx="4164900" cy="14270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профилактика кризисных состояний и базовые принципы психологической помощи подросткам.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слова и действия помогают подростку, а какие усиливают опасность и одиночество.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должна быть спокойной и быстрой; критика и шутки мешают обращению за помощью и могут усилить риск.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реакции взрослых и сверстников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безопасности для подростка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принципу: заметить ухудшение, обратиться за поддержкой, действовать без задержки при угрозе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прямо говорит о намерении умереть, это нельзя считать шуткой или попыткой привлечь внимание. Нужен немедленный контакт со взрослым и постоянное наблюдение.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 немедленно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прощальные сообщения, раздача вещей, самоповреждения и резкое желание закрыться от всех. Такие признаки говорят о возможном кризисе, который требует быстрой реакции.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перестал спать, отказывается от еды и говорит, что выхода нет, нельзя оставлять его одного. Следует сразу подключить родителей, психолога или врача.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 не может обещать безопасность или не контролирует свои действия, нужно вызывать экстренную помощь. В такой ситуации важны скорость, спокойствие и присутствие взрослого.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постоянной поддержки и режима заметно меняет картину даже при стрессе и школьных трудностях.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профилактических факторов по материалам ВОЗ и школьной психолого-педагогической профилактики; значения иллюстративны.
</a:t>
            </a:r>
            <a:endParaRPr lang="en-US" sz="88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защитных факторов, тем ниже риск; особенно важен заботливый взрослый, который замечает изменения первым.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профилактика снижает риск кризиса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из нескольких взрослых и служб помогает не растеряться в трудный момент и быстрее обратиться за поддержкой.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надежных контактов стоит держать под рукой заранее.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составлению индивидуального плана безопасности для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кризис можно заметить и остановить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кризис не возникает незаметно: он проявляется в поведении, настроении и общении. Если взрослые и друзья реагируют вовремя, помощь становится реальной, а риск можно существенно снизить.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2026-05-21T02:49:37Z</dcterms:created>
  <dcterms:modified xsi:type="dcterms:W3CDTF">2026-05-21T02:49:37Z</dcterms:modified>
</cp:coreProperties>
</file>