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плоские черви, особенности строения и жизненные циклы.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Сосальщики: обзор и ключевые темы урока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исторический обзор сосальщиков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 – древние паразиты, описанные в исторических источниках Египта и Китая. Сегодня они влияют на здоровье человека, животных и экосистемы, что делает их изучение актуальным и важным.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и их классификация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Печёночная двуустка (Fasciola hepatica)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паразит поражает печень крупного рогатого скота и человека, вызывая болезнь фасциолёз. Отличается листовидным телом и сложным циклом развития с двумя хозяевами.
</a:t>
            </a:r>
            <a:endParaRPr lang="en-US" sz="1143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Кровяной сосальщик (Schistosoma)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других, взрослая особь живет в кровеносных сосудах. Вызывает шистосомоз – серьезное заболевание, поражающее миллионы людей по всему миру.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Кошачья двуустка (Opisthorchis felineus)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Паразитирует преимущественно в желчных протоках человека и животных, провоцируя тяжелые заболевания печени и желчных путей, особенно распространён в Европе и России.
</a:t>
            </a:r>
            <a:endParaRPr lang="en-US" sz="11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сосальщиков плоское, листовидное или удлинённое, длиной от нескольких миллиметров до нескольких сантиметров. Поверхность покрыта кожно-мускульным мешком, обеспечивающим защиту и движение.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теле выделяются две присоски: ротовая спереди для прикрепления и питания, и брюшная — служит для закрепления паразита на тканях хозяина, особенно в органах пищеварения и кровеносной 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сосальщиков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сосальщиков обычно разветвлён и слепо замкнут, что обеспечивает переработку пищи в теле. У некоторых видов кишечник может отсутствовать полностью.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внутреннего строения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происходит гермафродитным способом, но часть видов, например шистосомы, имеют раздельнополое строение, что влияет на их биологию и распространение.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состоит из протонефридиев, а нервная система включает головной нервный узел и парные нервные стволы, обеспечивая реакции на воздействия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и хозяева сосальщиков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хозяева — моллюски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сосальщиков используют пресноводных моллюсков в роли промежуточных хозяев. В их теле происходит развитие личиночных стадий, ключевых для дальнейшей передачи паразита.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сельскохозяйственные животные
</a:t>
            </a:r>
            <a:pPr algn="ctr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крупный рогатый скот, собаки и кошки часто выступают окончательными хозяевами, страдая от заболеваний, что отражает важность контроля и профилактики.
</a:t>
            </a:r>
            <a:endParaRPr lang="en-US" sz="1172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Окончательные хозяева — позвоночные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Печёночная и кошачья двуустки, а также кровяные сосальщики паразитируют в млекопитающих, птицах и рыбах, где достигают половой зрелости и производят потомство.
</a:t>
            </a:r>
            <a:endParaRPr lang="en-US" sz="11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жизни внутри хозяина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и брюшная присоски позволяют крепко удерживаться на слизистых оболочках органов, предотвращая смывание кровотоком или соками пищеварения.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Кутикула паразита устойчива к воздействиям ферментов и иммунных факторов хозяина, защищая тело червя от разрушения и иммунного ответа.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слизи усиливает защиту от агрессивной среды органов и облегчает передвижение по тканям хозяина, помогая избегать повреждений.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Сплюснутая форма тела облегчает проникновение и закрепление в сложных структурах органов, улучшая выживаемость паразита внутри организма хозяина.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печёночной двуустки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яйца до взрослой особи с двумя хозяевами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 всасывают питательные вещества через кожный покров, используя ферменты для расщепления тканей и органических веществ хозяйского организма.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питания сосальщиков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как шистосомы, извлекают питание непосредственно из крови, внедряя свои присоски в кровеносные сосуды хозяина.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растворённых веществ из тканей и жидкостей хозяина обеспечивает быстрое насыщение и поддерживает жизнедеятельность паразита.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ощущения сосальщиков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 слуховые органы у сосальщиков отсутствуют, так как внутри организма хозяина визуальные и звуковые сигналы не нужны.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Хеморецепторы реагируют на химический состав среды, помогая паразиту ориентироваться в организме и находить пригодные места для прикрепления.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клетки на кожном покрове и присосках способствуют своевременному обнаружению изменений среды и потенциальных угроз.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Ощущения помогают избегать иммунных реакций хозяина, благодаря чему сосальщики остаются незамеченными и продолжают паразитирование.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сосальщиков имеют сложный жизненный цикл с участием двух или более хозяев. Первый хозяин — моллюск, в котором происходит развитие личиночных стадий паразита.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хозяев в цикле развития сосальщиков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Второй, окончательный хозяин — млекопитающие или человек, где паразит достигает половой зрелости и размножается. Такой цикл обеспечивает успешное распространение и выживание сосальщиков.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 обитают почти повсеместно, но наибольшая их концентрация отмечается в тропических и субтропических зонах. Здесь создаются благоприятные условия для развития личинок паразитов.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распространение и эпидемиология
</a:t>
            </a:r>
            <a:endParaRPr lang="en-US" sz="2622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и 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 высокой влажностью и наличие пресноводных водоёмов в странах Азии, Африки и Южной Америки способствуют массовым заражениям хозяев, включая человека.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человека и признаки болезни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заражения сосальщиками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путь передачи инфекции — употребление в пищу сырой или плохо термически обработанной пресноводной рыбы. Непромытые овощи и загрязнённая вода также представляют опасность для человека.
</a:t>
            </a:r>
            <a:endParaRPr lang="en-US" sz="1156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паразиты, угрожающие человеку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печёночная двуустка, легочный сосальщик и китайская двуустка. Каждый из них вызывает специфические клинические проявления и требует своевременной диагностики.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заболевания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поражения сосальщиками включают боли в правом подреберье, усталость и расстройства пищеварения. Поражение печени и лёгких может вызвать более серьёзные осложнения.
</a:t>
            </a:r>
            <a:endParaRPr lang="en-US" sz="11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высока заболеваемость среди сельского населения, занятых в скотоводстве и рыболовстве. Дети являются наиболее уязвимой группой.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и региональная статистика заражения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хроническую проблему инфицирования, требующую постоянного контроля и профилактических программ в регионах с высоким риском.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Диагностика, лечение и профилактика заражения
</a:t>
            </a:r>
            <a:endParaRPr lang="en-US" sz="2734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основана на микроскопическом поиске яиц в кале и крови, а также на иммунологических тестах, позволяющих выявлять присутствие паразита.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лечения применяют противопаразитарные препараты, такие как празиквантел и альбендазол, эффективные против различных видов сосальщиков.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включает кипячение воды, тщательное приготовление рыбы и овощей, что значительно снижает риск заражения.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санитарно-просветительная работа необходимы для формирования у населения ответственного отношения к гигиене.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Плоское тело и присоски обеспечивают крепкое прикрепление в органах хозяина, что помогает сосальщикам избежать выведения и повреждений при движениях хозяина.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Гермафродитная система и высокая плодовитость гарантируют быстрое размножение, а кутикула защищает от воздействия пищеварительных соков и иммунной реакции.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и физиологические адаптации к паразитизму
</a:t>
            </a:r>
            <a:endParaRPr lang="en-US" sz="2669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 влияют на численность популяций хозяев, предотвращая перенаселение и способствуя поддержанию экологического баланса.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функции сосальщиков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концентрация паразитов служит индикатором загрязнения и экологических изменений в водных экосистемах.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входят в пищевые цепи, выступая пищей для некоторых беспозвоночных, что поддерживает биологическое разнообразие.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сельскохозяйственных животных сосальщиками ведёт к снижению продуктивности, что вызывает значительные финансовые потери для фермеров.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и медицинский ущерб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людей болезни вызывают временную инвалидность, повышая нагрузку на системы здравоохранения и снижая трудоспособность населения.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регионах с высокой заболеваемостью ухудшается развитие животноводства и рыбного хозяйства, что сказывается на местной экономике.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сосальщиками: современные меры и перспективы
</a:t>
            </a:r>
            <a:endParaRPr lang="en-US" sz="2264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мероприятия по очистке и контролю качества водных ресурсов для предотвращения распространения личинок сосальщиков.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дегельминтизация животных снижает популяцию паразитов и уменьшает риск заражения человека.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породы скота, устойчивые к паразитам, что поможет снизить ущерб в сельском хозяйстве.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просвещения и обучения в школах и сельских регионах повышают информированность и способствуют профилактике заболеваний.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сосальщиках для здоровья и экологии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сосальщиков помогает лучше понять механизмы паразитизма и разработать эффективные меры защиты здоровья человека и животных, укрепляя санитарные и экологические стандарты.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2026-05-09T15:03:33Z</dcterms:created>
  <dcterms:modified xsi:type="dcterms:W3CDTF">2026-05-09T15:03:33Z</dcterms:modified>
</cp:coreProperties>
</file>