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Вторая мировая война, СССР и союзники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взгляд на ключевые аспекты взаимодействия СССР и союзников в войне.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 Второй мировой войны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началась из-за агрессивных стремлений Германии, Италии и Японии на фоне экономического кризиса и слабости международных институтов, таких как Лига Наций.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Великой Отечественной войны 22 июня 1941 года СССР и западные демократические государства объединились для противостояния угрозе нацизма и фашизма.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1942 году в коалицию вошли более сорока стран, объединив усилия на различных фронтах для сдерживания агрессии государств Оси.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предусматривало совместные военные операции, обратную связь по стратегиям и координацию политических решений среди союзников.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антигитлеровской коалиции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страны антигитлеровской коалиции и их функции
</a:t>
            </a:r>
            <a:endParaRPr lang="en-US" sz="2174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— опора восточного фронта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принял основной удар на востоке, проводя масштабные оборонительные и наступательные операции, которые истощили силы Германии и освободили обширные территории Европы.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обеспечила союзников техникой, ресурсами и открыла западный фронт, что стало решающим фактором в ослаблении нацистской Германии и Японии.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промышленная и военная мощь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вооружённые силы и население вели долгую борьбу в воздушных и морских боях, а также стали базой для высадки союзников в Европе.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5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стратегический плацдарм и сопротивление
</a:t>
            </a:r>
            <a:endParaRPr lang="en-US" sz="1215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сдерживал японское наступление в Азии, а Франция поддерживала партизанские движения против оккупантов, внося вклад в многостороннюю борьбу против сил Оси.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Франция: сопротивление на Востоке и Западе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фронт: главный театр войны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боевых действий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73% боевых ресурсов Третьего рейха были сосредоточены на Восточном фронте, что отражает его стратегическое значение для обеих сторон конфликта.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сражения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у Москвы, Сталинграда и на Курской дуге стали переломными моментами, сменившими ход войны в пользу Красной армии и её союзников.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территорий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наступательных операций Советского Союза были освобождены такие регионы, как Белоруссия, Украина, Прибалтика, а также страны Центральной и Восточной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Сталинград: переломный момент войны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Сталинградская битва стала крупнейшим сражением, где советские войска окружили и уничтожили 6-ю армию Паулюса, нанеся сокрушительный удар по немецким силам.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победа подняла боевой дух союзников, изменила стратегическую инициативу и стала началом масштабного освобождения оккупированных территорий.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дуга: крупнейшее танковое сражение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у Курской дуги собрало рекордное количество техники и личного состава, став крупнейшим танковым столкновением в мировой истории.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Красной армии обеспечила стратегический прорыв, позволив начать масштабное освобождение Украины и продвижение союзников к границам Германии.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и американские войска успешно провели операции в Северной Африке, включая битву при Эль-Аламейне, а затем высадились на Сицилии и материковой Италии.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Северноафриканская и итальянская кампании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Италии создала новый фронт на юге Европы, что усилило давление на Германию и послужило базой для дальнейших союзных наступлений.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Южноевропейский плацдарм и последствия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союзников на Западе и в Средиземноморье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Тегеранская конференция: планирование победы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встрече 1943 года лидеры СССР, США и Великобритании впервые согласовали сроки открытия второго фронта в Европе, что стало важным шагом к общей победе.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военных стратегий обсуждались послевоенное устройство Европы, вопросы раздела Германии и ситуация в Польше, закладывая основы послевоенного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Ленд-лиз: помощь союзников СССР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Великобритания поставляли огромные объёмы техники и продовольствия, включая сотни тысяч автомобилей и тысяч танков, что значительно укрепило советскую армию.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поддержка Союза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Техническое преимущество и снабжение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Ленд-лиз обеспечивал около 10% всей военной продукции СССР, включая самолёты и средства связи, что помогло поддерживать эффективность фронта и тыла в тяжёлое время.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также поставляли ценные медицинские препараты и продукты питания, что способствовало сохранению здоровья и боеспособности советских солдат и гражданского населения.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пищевое обеспечение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Второго фронта: Нормандская операция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1944 года началась операция «Оверлорд» — масштабная высадка более 150 тысяч англо-американских и канадских войск на побережье Нормандии. Это стало ключевым моментом в ослаблении немецких сил на Западе.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второго фронта серьезно ослабило позиции Германии на двух направлениях, ускорив освобождение Франции и позволив союзным войскам продвигаться к границам Третьего рейха. Операция завершилась полным успехом в течение двух месяцев.
</a:t>
            </a:r>
            <a:endParaRPr lang="en-US" sz="1259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Конференции «Большой тройки»: скоординированные решения
</a:t>
            </a:r>
            <a:endParaRPr lang="en-US" sz="2063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Тегеранская конференция 1943 года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лидеры СССР, США и Великобритании встретились для согласования плана открытия второго фронта в Европе. Обсуждались вопросы послевоенного устройства континента и начало совместных операций.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Ялтинская конференция 1945 года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встрече обсуждались окончательные решения по разделу Германии и формированию Организации Объединённых Наций. Конференция заложила основы послевоенной международной системы безопасности.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Потсдамская конференция 1945 года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подтвердили условия капитуляции Германии и определили новые границы в Европе. Здесь были закреплены решения относительно репараций и контроля за оккупированными территориями.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Японией и вклад СССР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августа 1945 года СССР начал наступательную операцию в Маньчжурии, быстро разгромив Квантунскую армию численностью свыше миллиона солдат. Эта победа стала важным вкладом в окончание войны на Тихом океане.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Японии была подписана 2 сентября 1945 года на борту американского линкора «Миссури». Советское наступление ускорило завершение боевых действий и укрепило международное положение СССР в послевоенном мире.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252528"/>
            <a:ext cx="4684800" cy="18256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союзников: люди и экономика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понёс наибольшие человеческие потери в ходе Второй мировой войны, причем экономический ущерб был значительным для всех основных союзников, отражая масштаб разрушений и жертв.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понёс наибольшие человеческие потери, в то время как экономические затраты были высоки у всех основных участников коалиции.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историко-статистические исследования ООН.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союзников и начало Холодной войны
</a:t>
            </a:r>
            <a:endParaRPr lang="en-US" sz="2606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Второй мировой войны ознаменовал начало сотрудничества, но вскоре идеологические разногласия между СССР и западными союзниками стали более очевидными.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 – окончание войны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объявили о политике сдерживания советской экспансии, что усилило напряжённость в отношениях и подготовило почву для Холодной войны.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год – доктрина Трумэна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год – создание НАТО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объединились в Североатлантический альянс как ответ на угрозу со стороны СССР, тогда как в ответ был создан Совет Экономической Взаимопомощи.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страны Восточного блока создали военный союз, закрепив разделение Европы и начав новый этап в глобальном противоборстве.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1955 год – формирование Варшавского договора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ООН: вклад союзников и СССР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 1945 году была учреждена Организация Объединённых Наций с целью поддержания международного мира и безопасности. СССР, США и западные союзники стали постоянными членами Совета Безопасности, обладая правом вето.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Совет Безопасности затвердил ключевые нормы международного права и разработал механизмы разрешения конфликтов. СССР внёс значительный вклад в формулировку устава и определение принципов коллективной безопасности.
</a:t>
            </a:r>
            <a:endParaRPr lang="en-US" sz="128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9742" y="3023153"/>
            <a:ext cx="2322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81180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женщин, молодёжи и партизан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участвовали в промышленности, медицине и на фронте, включая знаменитых снайперов и медсестёр, что значительно поддержало советские вооружённые силы.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войне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разрушали коммуникации врага и поддерживали наступательные действия Красной армии, действуя в тылу и облегчая стратегические успехи.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движения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организовывала волонтёрские отряды, занималась пропагандой и сбором ресурсов, внося важный вклад в мобилизацию и гражданское сопротивление.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 комсомольцы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наука во время войны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танк Т-34 и штурмовик Ил-2 стали символами индустриального потенциала СССР и сыграли ключевую роль в боевых действиях на Восточном фронте.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радиолокации и дешифровка кода «Энигма» союзниками обеспечили значительное преимущество в разведке и предупреждении вражеских операций.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амфибий «Дукв» и стратегических бомбардировщиков В-17 обеспечило мобильность и мощную поддержку военных операций по суше и воздуху.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достижения включали внедрение антибиотиков и совершенствование экстренной хирургии, что повысило выживаемость раненых и эффективность лечения.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привела к укреплению СССР и США как глобальных сверхдержав и стала основой новой системы международных отношений на десятилетия вперед.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колониальных империй активизировал национально-освободительные движения и способствовал появлению новых независимых государств, изменяя политическую карту мира.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соцлагеря в Восточной Европе и создание Организации Объединённых Наций заложили фундамент международного права и коллективной безопасности.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наследие и последствия Второй мировой войны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во Второй мировой войне стала возможной благодаря единству и совместным усилиям союзников. Совмещение стратегий и взаимная поддержка пролили свет на важность международного сотрудничества для поддержания мира.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сотрудничество СССР и союзников — опыт и уроки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2026-05-11T04:46:07Z</dcterms:created>
  <dcterms:modified xsi:type="dcterms:W3CDTF">2026-05-11T04:46:07Z</dcterms:modified>
</cp:coreProperties>
</file>