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удивляет лесами, горами, реками, морями и озёрами.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 природа России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страна — много природы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очень велика и тянется от холодного севера до тёплых южных краёв. Поэтому здесь соседствуют тундра, леса, степи, горы и морские берега, а природа в каждом месте выглядит по-особенному.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тундра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без высоких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встречает холодным ветром и белыми просторами. Здесь деревья почти не растут, зато землю покрывают мхи, лишайники и низкие кустики, которые умеют жить в суровых условиях.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северных краёв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снежной равнине идут северные олени, а по небу летает белая сова. Песец тоже чувствует себя здесь дома, потому что умеет жить там, где зима хозяйничает почти круглый год.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кажется строгой, но она очень красива. На ней блестит снег, а широкое небо делает пейзаж особенно просторным. Даже в холоде эта земля выглядит удивительно живой.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— большие леса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России. Её леса кажутся бесконечными: куда ни посмотришь, всюду зелёные кроны, тёмные стволы и свежий лесной воздух.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тайги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деревья тайги — ель, сосна, пихта и кедр. Они хорошо переносят холод и помогают лесу оставаться густым даже долгой зимой.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живут бурый медведь, лось, рысь и соболь. Каждый из них умеет находить пищу и укрытие в большом лесном доме.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сила леса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выглядит спокойной, но в ней постоянно идёт жизнь. Здесь слышны птицы, шорох веток и лёгкий ветер, который будто гуляет между деревьями.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глубокое озеро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самое глубокое озеро на Земле. Его глубина достигает 1642 метров, и это делает его настоящим природным рекордсменом.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Байкала очень прозрачная и чистая. В ясный день кажется, что озеро хранит в себе свет неба и прозрачный холод гор.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берег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Байкалом растут редкие растения и живут особенные животные. Берег с горами делает это место особенно красивым и удивительным для каждого гостя.
</a:t>
            </a:r>
            <a:endParaRPr lang="en-US" sz="11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России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простор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— это открытое пространство, где очень много травы и почти нет высоких деревьев. Здесь легко увидеть даль, небо и медленно бегущие облака.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золото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степь становится золотистой и солнечной. Высокие травы колышутся на ветру, и кажется, будто земля сама тихо шуршит.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степи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живут суслики, сайгаки, журавли и дрофы. Они хорошо чувствуют себя на открытых пространствах, где можно быстро заметить опасность.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пейзаж дарит ощущение свободы. Здесь всё кажется очень просторным, светлым и немного похожим на бескрайнее море травы.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 России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цепи страны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есть Кавказ, Урал, Алтай и Саяны. Каждая горная система по-своему красива: где-то скалы тянутся к небу, где-то хребты напоминают огромные волны камня.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природа по высоте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подножия гор часто растут леса, выше появляются луга и каменистые склоны, а на вершинах лежит снег. Это похоже на путешествие по разным природным этажам сразу.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Величественный пейзаж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всегда выглядят очень высокими и сильными. Их вершины, облака и снежные шапки создают особую красоту, от которой хочется долго смотреть вдаль.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35670"/>
            <a:ext cx="9144000" cy="2303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реки страны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69912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России текут Волга, Обь, Енисей, Лена и Амур. Эти реки словно длинные водные дороги, которые соединяют разные края страны.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441964" y="14601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дают людям воду и рыбу, а ещё помогают путешествовать. Без них многим городам, сёлам и животным было бы намного труднее жить.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14023" y="14611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полны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рек растут травы, кусты и деревья. Здесь можно встретить птиц, зверей и множество маленьких живых существ, которым нужна вода.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86095" y="14544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 на воде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 реке плывёт лодка, сразу видно, как важна вода для человека. Река помогает не только природе, но и всей жизни вокруг.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России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Россию омывают 12 морей. Среди них Чёрное, Балтийское, Баренцево, Охотское и Японское моря, и каждое из них по-своему красиво.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и волны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морских берегов шумят волны, а ветер приносит солёный запах воды. Берег кажется живым и постоянно меняющимся.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живут чайки, тюлени и другие животные. Им нужны чистая вода, спокойные берега и достаточно пищи.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 юг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России бывают разными: где-то они холодные и суровые, а где-то более тёплые. Но везде они делают природу особенно богатой.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 России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редкий и очень красивый хищник. Он живёт на Дальнем Востоке и нуждается в тишине, лесах и защите, чтобы не исчезнуть.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и леопард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и дальневосточный леопард живут в горах и лесах. Эти животные умеют прятаться и двигаться очень тихо, будто настоящие мастера осторожности.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и журавль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и журавль-красавка тоже относятся к редким видам. Люди берегут их места жизни, чтобы эти удивительные животные и дальше радовали нас.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75800" y="2022600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Нежный лотос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Лотос растёт в тёплых водоёмах и привлекает внимание крупными цветками. Его нельзя срывать: растение долго восстанавливается и нуждается в спокойных чистых местах, где вода и берега остаются нетронутыми.
</a:t>
            </a:r>
            <a:endParaRPr lang="en-US" sz="1106" dirty="0"/>
          </a:p>
        </p:txBody>
      </p:sp>
      <p:sp>
        <p:nvSpPr>
          <p:cNvPr id="12" name="Text 3"/>
          <p:cNvSpPr txBox="1"/>
          <p:nvPr/>
        </p:nvSpPr>
        <p:spPr>
          <a:xfrm>
            <a:off x="475800" y="3022508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Орхидея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 — очень редкая орхидея с необычным цветком. Она плохо переносит вытаптывание и сбор, поэтому особенно важны осторожность в лесу и бережное отношение к травам под ногами.
</a:t>
            </a:r>
            <a:endParaRPr lang="en-US" sz="1086" dirty="0"/>
          </a:p>
        </p:txBody>
      </p:sp>
      <p:sp>
        <p:nvSpPr>
          <p:cNvPr id="13" name="Text 4"/>
          <p:cNvSpPr txBox="1"/>
          <p:nvPr/>
        </p:nvSpPr>
        <p:spPr>
          <a:xfrm>
            <a:off x="475800" y="4022404"/>
            <a:ext cx="3422400" cy="8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Целебный женьшень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Женьшень ценят за редкость и полезные свойства. Он растёт медленно и легко исчезает из-за неосторожного сбора, поэтому его охраняют и стараются сохранить в природных местах, где он сможет расти дальше.
</a:t>
            </a:r>
            <a:endParaRPr lang="en-US" sz="11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природа будто просыпается после долгого сна: тает снег, возвращаются перелётные птицы, а на деревьях и лугах появляются первые листья, цветы и свежая зелень.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изобилие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леса и поля становятся особенно яркими. Созревают ягоды, густо растёт трава, а дни длинные и тёплые, поэтому у природы хватает времени на бурный рост.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меняют цвет и превращают лес в золотой и красный ковёр. Воздух становится прохладнее, а птицы готовятся к дальнему пути в тёплые края.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землю покрывает снег, а многие растения и животные пережидают холодное время. Природа становится тихой и светлой, словно надевает мягкую белую шапку.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6044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8064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3616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1344" y="1845400"/>
            <a:ext cx="194700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природные зоны России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холодная северная зона с мхами, лишайниками и низкими кустарниками. Здесь мало деревьев, зато животным помогают выживать густой мех, быстрые ноги и умение находить корм под снегом.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хвойные леса покрывают большие пространства страны. В тайге много елей, сосен и кедров, а среди животных встречаются медведи, лоси, рыси и соболи.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лесах рядом растут хвойные и лиственные деревья. Здесь много света, ягод, грибов и птиц, поэтому этот природный дом особенно богат и удобен для разных живых существ.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— это открытое пространство с травами и широким горизонтом. Ветер легко гуляет по ней, а животные и птицы находят укрытие в высокой траве и редких кустах.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области меняются по высоте: внизу бывают леса, выше — луга и камни, а на вершинах лежит снег. Поэтому в горах рядом живут разные растения и животные.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России очень богата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большая страна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территорию, поэтому на ней поместились леса, равнины, горы, реки и моря. Чем больше просторов, тем больше разных природных условий и обитателей.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широты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тянется далеко с севера на юг. Из-за этого где-то долго лежит снег, а где-то лето теплее и длиннее, и растениям с животными нужны разные приспособления.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природных домиков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местность — это свой дом для живых существ. В тундре, тайге, степи и горах живут разные виды, потому что им подходят не одни и те же погода и корм.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моря делают природу ещё разнообразнее. Рядом с водой появляются особые растения, птицы и звери, а людям такие места помогают жить, путешествовать и отдыхать.
</a:t>
            </a:r>
            <a:endParaRPr lang="en-US" sz="10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20462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3750" y="3364217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25550" y="1443225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говорит Красная книга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попадают виды, которым грозит исчезновение. Среди них амурский тигр, дальневосточный леопард, снежный барс и журавль-красавка, которым особенно нужна защита.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напоминает, что природу можно спасти совместными усилиями. Охрана мест обитания, аккуратное поведение и внимание к редким видам помогают сохранить их для будущих поколений.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Туда заносят и растения, которые нельзя бездумно рвать или вытаптывать. Если место обитания повреждено, растение может исчезнуть, поэтому бережное отношение очень важно.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получает защиту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дом для зверей и птиц
</a:t>
            </a:r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похож на огромный природный дом, где зверям, птицам и растениям стараются не мешать. Здесь меньше шума, мусора и лишнего движения людей, поэтому леса и берега сохраняются почти такими, как в природе изначально.
</a:t>
            </a:r>
            <a:endParaRPr lang="en-US" sz="1042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Островок красоты у Байкала
</a:t>
            </a:r>
            <a:pPr algn="ctr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 бережёт леса, горы и живой мир рядом с великим озером. В таких местах особенно заметно, как чистая вода, свежий воздух и тишина помогают природе оставаться сильной и красивой.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куда можно прийти бережно
</a:t>
            </a:r>
            <a:pPr algn="ctr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парки, например Сочинский и Прибайкальский, открыты для людей, но тоже требуют аккуратности. Здесь можно любоваться пейзажами, идти по тропам и одновременно не мешать растениям и животным жить спокойно.
</a:t>
            </a:r>
            <a:endParaRPr lang="en-US" sz="96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друзей природы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120275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мусорим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всегда забирай мусор с собой. Даже маленькая бумажка на земле выглядит как непрошеный гость и может навредить растениям, животным и чистоте любимого места.
</a:t>
            </a:r>
            <a:endParaRPr lang="en-US" sz="1055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189389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ломаем ветки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Деревьям и кустам больно, когда их ломают. Лучше любоваться ими, фотографировать и обходить стороной, чтобы лес и парк оставались зелёными и живыми.
</a:t>
            </a:r>
            <a:endParaRPr lang="en-US" sz="1055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266751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рвём редкие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Красивый цветок нужен не только нам, но и насекомым, которые его посещают. Если цветок редкий, пусть он растёт дальше и радует всех в природе, а не только в букетe.
</a:t>
            </a:r>
            <a:endParaRPr lang="en-US" sz="1055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3441128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пугаем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и птицы боятся громких криков и резких движений. Наблюдать за ними лучше тихо и издалека, чтобы они чувствовали себя в безопасности.
</a:t>
            </a:r>
            <a:endParaRPr lang="en-US" sz="1055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4214736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 костром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Костёр можно разводить только со взрослыми и в разрешённом месте. После отдыха огонь обязательно тушат, чтобы лес не получил беду вместо весёлого пикника.
</a:t>
            </a:r>
            <a:endParaRPr lang="en-US" sz="105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рекорд показывает, насколько удивительна природа России. Байкал поражает не только глубиной, но и чистой водой, а рядом с ним живут редкие растения и животные.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данные об озере Байкал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1642 м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самая большая глубина Байкала, самого глубокого озера на Земле.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нами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за окном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обычный городской парк — это маленький уголок природы. Там шелестят деревья, по дорожкам прыгают воробьи, а в траве прячутся жуки и бабочки. Стоит присмотреться, и обычная прогулка превращается в настоящее наблюдение за живым миром.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сквер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школы тоже может быть зелёный мир. Клумбы, кусты и клён у скамейки дают тень, корм и укрытие для птиц, а весной здесь особенно заметно, как природа просыпается рядом с людьми.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аллея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Аллея помогает увидеть, как природа дружит с городом. По ней приятно идти в тени деревьев, слушать пение птиц и замечать, что даже среди домов растения и животные остаются рядом с нами.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Сохраним красоту нашей страны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огромна и удивительна: в ней есть всё — от снежного севера до тёплых морей. Если беречь воду, леса, животных и растения, её красота останется для всех.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2026-05-25T17:35:16Z</dcterms:created>
  <dcterms:modified xsi:type="dcterms:W3CDTF">2026-05-25T17:35:16Z</dcterms:modified>
</cp:coreProperties>
</file>