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Бараташвили. «Ты самое большое чудо Божье...»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красота и благодарность в лирике Николоза Бараташвили.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романтизма и его любовная лирика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Николоз Бараташвили писал о сильных чувствах, идеале и внутреннем мире человека. В стихотворении «Ты самое большое чудо Божье...» восхищение любимой превращается в возвышенный поэтический образ.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смысл стихотворения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признание в любви, но главное в нём — не событие, а состояние восторга и благоговения перед любимым человеком.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здесь понимается как знак духовной чистоты: герой видит в любимой не только внешнюю привлекательность, но и редкую внутреннюю высоту.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человека как драгоценный дар, поэтому чувство любви становится у Бараташвили особенно светлым, искренним и возвышенным.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поэтому каждое слово звучит доверительно и лично. Его обращение обращено к конкретной женщине, но образ становится идеальным и обобщённым.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героине соединяются красота, мягкость и внутренний свет. Поэтому в стихотворении чувствуется не только любовь, но и глубокое уважение к человеку.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адресат обращения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«чудо» в названии и тексте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«чудо» сразу задаёт торжественный тон. Оно показывает, что любимая для героя — не обычный человек, а нечто редкое и почти священное.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слышатся удивление, благодарность и восхищение. Герой как будто не может до конца поверить в такую встречу.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подчёркивает: для поэта важна не только внешняя красота, но и духовная высота личности, делающая её по-настоящему исключительной.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смысловые линии особенно заметны в тексте и как они поддерживают образ любимой.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восхищение человеком, а природа и идея чистоты усиливают возвышенный смысл любви.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Н. Бараташвили «Ты самое большое чудо Божье...»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стихотворении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создают ощущение ясности и добра. Они помогают показать любимую как источник внутреннего тепла и красоты, которая не тускнеет.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образы придают тексту высоту и широту. Благодаря им чувство героя кажется не бытовым, а почти бесконечным и очищенным.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Цветочные мотивы делают образ нежным и хрупким. Они подчёркивают красоту, которую хочется беречь, как что-то особенно дорогое.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воздуха и дыхание природы усиливают чувство чистоты. Эти детали показывают, что любовь героя связана с гармонией и светлым взглядом на жизнь.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связана с обновлением, молодостью и надеждой. Она помогает передать радость встречи и ощущение, что любовь оживляет мир вокруг.
</a:t>
            </a:r>
            <a:endParaRPr lang="en-US" sz="8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восклицания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восклицания приближают стихотворение к живой речи. Они усиливают эмоции и превращают признание в искренний поэтический монолог.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образ любимой светлым, нежным и необыкновенным. Сравнения связывают её красоту с природой и помогают читателю ярче почувствовать идеал.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эпитеты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раскрыть смысл стихотворения.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особенности текста работают на один результат: любовь показана как восхищение человеком и его внутренней красотой.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Н. Бараташвили «Ты самое большое чудо Божье...»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впечатления к высокому поэтическому обобщению.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первых строк слышится восторженный тон: лирический герой говорит о любимой как о редком чуде, поэтому речь звучит празднично и возвышенно.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Настроение строится на радости и удивлении, но без громкости и пафоса: чувство выражено мягко, тепло и очень искренне.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стихотворении нет насмешки, резкости или сомнения; автор выбирает уважительное обращение, показывая бережное отношение к адресату.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Благодаря этому признание превращается в светлое лирическое высказывание, где любовь соединяется с благодарностью и духовным восхищением.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романтизма в произведении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идеалу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видит в любимой не обычного человека, а возвышенный образ. Для романтизма важно именно такое желание приблизиться к совершенству.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внутреннее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показана как глубокое переживание души. События внешнего мира отходят на второй план, потому что главное происходит внутри героя.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земного и высокого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не занимает места в стихотворении: ей противопоставлен светлый, почти неземной образ, который поднимает чувство над обыденностью.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как 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не рассказ о событии, а художественный образ переживания. Это сближает стихотворение с романтической лирикой XIX века.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приёмы сильнее всего формируют образ и интонацию текста.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метафоры и эпитеты: именно они создают светлый и необыкновенный образ любимой.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Н. Бараташвили «Ты самое большое чудо Божье...»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образов в стихотворении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как знак святости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слово «чудо» звучит не случайно: оно напоминает о христианском представлении о Божьем даре. Любимая воспринимается как нечто данное свыше, а не просто как красивая девушка. Такой смысл делает образ особенно торжественным и светлым.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идеал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построен по законам романтизма: в нём важны исключительность, духовная высота и ощущение недосягаемости. Читатель видит не бытовой портрет, а почти символ идеальной любви, в которой красота связана с внутренней чистотой.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традиция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особая музыкальность и образность, характерная для восточной поэзии. Свет, природа и возвышенная лексика создают плавное, благородное звучание, благодаря которому личное признание превращается в художественно цельный образ.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звучит естественно и близко к живому разговору, поэтому признание воспринимается искренним и доверительным.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свете, чуде и красоте придают тексту торжественность и помогают увидеть в любимой источник добра и ясности.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лаконичные выражения легко запоминаются и сразу передают главное чувство — восхищение человеком.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слова в стихотворении звучат приподнято, потому что автор соединяет любовь с уважением и духовным восприятием образа.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образа любимой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деталями поэт создаёт образ любимой и какой смысл они несут.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любимой строится не только на внешней привлекательности: поэт подчёркивает её духовную чистоту, нежность и исключительность.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Н. Бараташвили «Ты самое большое чудо Божье...»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школьного изучения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помогает понять, что любовь в поэзии может означать не только чувство, но и уважение к личности, её внутренней красоте и достоинству.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его примере удобно видеть признаки лирики и романтизма: возвышенный тон, идеализацию образа и особую роль эмоционального переживания.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Стихотворение учит внимательнее относиться к поэтическому слову: через короткий текст можно передать глубокое, светлое и очень человечное чувство.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стихотворения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биографии, эпохи, образов и художественных средств раскрывает идею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Бараташвили показывает, что человек может восприниматься как чудо, если в нём видят не только внешнюю красоту, но и внутренний свет, доброту и исключительность.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Читатель остаётся с ощущением тихого восхищения: мягкая интонация, благодарность и светлые образы делают любовь в стихотворении чистой, торжественной и очень человечной.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эмоциональный эффект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в котором любовь звучит как чудо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Бараташвили создаёт лирический образ, в котором восхищение человеком становится высокой поэзией. Любовь, свет и духовная красота соединяются здесь в одном ясном и трогательном звучании.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2026-05-22T12:58:54Z</dcterms:created>
  <dcterms:modified xsi:type="dcterms:W3CDTF">2026-05-22T12:58:54Z</dcterms:modified>
</cp:coreProperties>
</file>