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И. Белов: писатель о русской деревне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Белов вырос на Вологодчине и оставил яркие книги о жизни села и людей.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Белова помогают увидеть, как жила русская деревня XX века: быт, труд, семья, уважение к земле. В них много точных деталей, народных слов и образов северной природы, связанных с памятью и ответственностью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 Белове важно знать на уроке литературы
</a:t>
            </a:r>
            <a:endParaRPr lang="en-US" sz="237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 родился 23 октября 1932 года в деревне Тимониха Вологодской области. С детства он жил рядом с лесами, полями и реками, узнавая мир через труд и заботы взрослых.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писателя на Вологодчине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ранние годы он видел, как в крестьянской семье ведут хозяйство и стараются справляться с деревенскими делами. Эти впечатления позже стали основой для многих его рассказов и повестей.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северной деревне дало ему не только темы, но и особое внимание к людям. Он запоминал интонации разговоров и привычные дела, чтобы потом описывать их правдиво.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в жизни и книгах Белова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Вологодские леса, озёра, деревни и долгие зимы стали «каркасом» мира писателя. В его произведениях природа не просто фон: она помогает жить, влияет на настроение и поддерживает трудовые занятия героев.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в природе важно Белову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образов Белова особенно подходят деревянные дома, снежные улицы, поля, лес и река. Такие детали помогают почувствовать ритм северной жизни и понять, почему люди так дорожат своей землёй.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жизни и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Белов работал на заводе. Этот опыт помог ему лучше понимать обычного человека и ценность трудовых будней — то, что потом войдёт в его тексты.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дальнейшее обучение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служил в армии. Позже Белов учился в Литературном институте в Москве, где развивал писательское мастерство и учился работать с словом.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он начал в 1950-е годы. Уже в ранних текстах заметны интерес к простым людям, уважение к труду и внимание к живой народной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писателя показывают жизнь северной деревни, семейный уклад и народные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этих книг видно, что центральными для Белова были деревня, семья, хозяйство и сохранение традиций.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Василия Белова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И. Белове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повести в 1966 году укрепило внимание читателей к деревенскому труду и семейным заботам Белова.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«Привычное дело» стала одним из самых известных произведений Белова: в ней показаны повседневный труд, семья и сила привычного деревенского уклада.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И. Белове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Белов писал о том, что происходит «рядом»: в семье, в хозяйстве и в деревенской работе. Через это он поднимал нравственные вопросы.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приоритет писателя: деревня и труд занимают наибольшее место. Остальные темы раскрывают их влияние на характер людей и их судьбы.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Белова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тем творчества Белова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— направление русской литературы второй половины XX века. Писатели показывали жизнь села подробно и честно, без «прикрашивания» и лишних эффектов.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«деревенская проза»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книгах важны труд, традиции и связь человека с землёй. Через повседневные занятия раскрывается, как люди выбирают, как поступать и что считать правильным.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«деревенской прозы» характерны нравственные вопросы: что сохранять, а что бездумно терять, как относиться к дому, семье и истории. Часто судьба героя зависит от совести.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 был одним из самых заметных авторов этого направления. Он особенно точно показывал северную деревню, её уклад и живую народную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мир в книгах Белова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соединения повседневной жизни деревни и нравственных мыслей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северный говор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как живая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Белова пословица звучит не как украшение, а как смысловой опорный пункт. В тексте она помогает понять характер героя и его отношение к труду. На странице это можно показать через выделенные народные выражения, будто читатель «слышит» разговор у печки.
</a:t>
            </a:r>
            <a:endParaRPr lang="en-US" sz="115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делают речь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сценах Белов бережно сохраняет диалектные слова вологодской деревни. Слова «работают» на правду: по ним узнаётся местный ритм речи и привычная логика общения. Для иллюстрации подойдёт разворот старой книги или рукописной страницы с пометами автора.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 встраиваются в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бытовые фразы у Белова переданы так, что они кажутся сказанными прямо сейчас. Читатель чувствует паузы, уточнения и уважительный тон, который часто звучал в деревенском общении. Хороший визуальный акцент — страница с отмеченными разговорными оборотами и интонационными маркерами.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художественных произведений Василий Белов писал публицистику. Его волновали исчезновение деревень и потеря привычных укладов, из которых складывалась жизнь людей и их ответственность друг перед другом.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гражданская позиция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отношения человека к земле и к родному языку. Белов считал, что язык хранит память, а земля требует труда и уважения, иначе исчезает нравственный смысл повседневной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Белова была обращена к будущему: он призывал беречь культурную память и ценить труд простого человека. В его текстах уважение к делу становится важнейшим мерилом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17244"/>
            <a:ext cx="3805200" cy="19529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отражают высокий уровень общественного и государственного признания творчества Василия Белова.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набору наград видно, что творчество Белова воспринимали не только как «про деревню», но и как важную часть общекультурного наследия страны.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писателя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представленного перечня наград в исходном описании.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 и другие писатели его времени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 тем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1960–1980-е годы рядом с Беловым работали писатели, которых объединяли темы деревни, памяти и нравственного выбора. Эти вопросы волновали многих авторов эпохи и читателей.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 и Белов сближались вниманием к жизни «обычных» людей: как устроен их быт, чем измеряется труд и от чего зависит достоинство. Их тексты заставляли задуматься о цене перемен.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Валентином Распутиным Белова объединяла забота о том, что уходит: о традициях, привычных смыслах, о связи человека с родным местом. В центре оставались чувства и выбор героев, а не громкие события.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разделял с Беловым интерес к «живому» изображению жизни и к проблемам, которые затрагивают совесть. При этом Белов особенно точно показывал северную деревню и её разговорную манеру.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хронология помогает увидеть путь: от первых шагов в литературе к заметному признанию и закреплению наследия писателя после смерти в 2012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схеме показывают закономерность: самые заметные произведения выходят не сразу, а постепенно, накапливая опыт наблюдений за деревней и людьми.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Василия Белова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Даты: деревня Тимониха (1932), начало литературной работы (1950-е), выход «Привычного дела» (1966), работа над «Ладом» (1979–1981), признание (1980-е), смерть в Вологде (2012).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«Лад» — одно из самых известных произведений Белова о крестьянском укладе. В книге звучат рассказы о ремёслах и повседневном труде, о семейных правилах и деревенских праздниках, где у каждого дела есть свой смысл.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«Лад» — книга о жизни деревни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называют книгой о традиционной жизни русского Севера. В оформлении уместны изображения домашней утвари, деталей деревенского интерьера и народных промыслов — они помогают почувствовать атмосферу быта.
</a:t>
            </a:r>
            <a:endParaRPr lang="en-US" sz="13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Белова читают и сегодня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честного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Читателям близко, что в книгах Белова труд показан как источник уважения и смысла. Он помогает понять: человек становится крепче не только делами, но и честной позицией.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в произведениях Белова не фон, а участник жизни. Отношение к лесу, полю и реке раскрывает характер героев и напоминает: бережное внимание к миру — тоже нравственный выбор.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родному дому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 пишет так, что дом чувствуется как пространство памяти. Через семейные сцены и детали быта видно, почему важно сохранять свои корни и помогать близким, даже когда время меняется.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человеческие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Белова много разговоров и поступков, где решают совесть и ответственность. Эти темы понятны школьникам: они помогают говорить о дружбе, доверии и уважении в настоящей жизни.
</a:t>
            </a:r>
            <a:endParaRPr lang="en-US" sz="13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какие мотивы чаще всего встречаются в художественном мире Белова: дом, семья и природа. Остальные образы дополняют эту «основу».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 задают опору, а природа усиливает ощущение времени и труда. Поэтому книги читаются как рассказ о жизни и о том, как устроена нравственная среда.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в произведениях Белова
</a:t>
            </a:r>
            <a:endParaRPr lang="en-US" sz="2269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наглядности (без точных подсчётов частоты по текстам); основана на перечислении мотивов из исходного описания.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 родился в 1932 году в Вологодской области. Детство и наблюдения за северной жизнью помогли ему писать правдиво, подробно и с уважением к людям деревни.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для запоминания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произведения о деревне, труде, природе и народной речи. Его книги связывают повседневный уклад с важными нравственными вопросами, поэтому их интересно читать и обсуждать.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Белова связаны с жизнью русского Севера. В литературе он запомнился как автор, который внимательно рассказал о судьбе простой деревни без «показного» украшательства.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Василия Белова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 показал русскую деревню как мир труда, памяти и нравственных ценностей. Его книги сохранили особенности северной речи, быта и традиций, укрепив место автора в истории литературы.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2026-05-13T00:38:29Z</dcterms:created>
  <dcterms:modified xsi:type="dcterms:W3CDTF">2026-05-13T00:38:29Z</dcterms:modified>
</cp:coreProperties>
</file>