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времени вокруг нас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понимать часы, календарь и всё, что происходит по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времени помогают не опаздывать, планировать дела и понимать, когда начинается урок, перемена или отдых. Они связаны с движением Земли и сменой дня и ночи.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человеку нужны меры времени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Секунды нужны там, где важны точность и быстрый отсчёт: при старте, в спорте и в коротких действиях.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таких маленьких отрезков составляют одну минуту.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Общеизвестное соотношение единиц времени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Минута и час на часах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Минута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Минута помогает заметить короткое время: она длиннее секунды, но всё ещё удобна для счёта небольших дел, например чтения, зарядки или ожидания.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 нужен, чтобы понимать более длинные отрезки: урок, прогулка или дорога домой могут длиться именно так, и это легко увидеть по часам.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на циферблате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стрелка показывает минуты, а короткая — часы. Когда они двигаются вместе, можно узнать, сколько времени прошло или сколько ещё осталось.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циферблате удобно видеть разницу между коротким и длинным временем. Это помогает не путать минуты с часами и точнее планировать дела.
</a:t>
            </a:r>
            <a:endParaRPr lang="en-US" sz="11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 время Земля делает полный оборот вокруг своей оси, поэтому сменяются утро, день, вечер и ночь.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часа составляют одни сутки.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Общеизвестное соотношение единиц времени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и школьные дела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Понедельник начинается первым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стартует с понедельника, и именно в этот день удобно вспоминать расписание, проверять тетради и настраиваться на школьные дела без спешки.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42500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Будни идут подряд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вторника по пятницу дни сменяют друг друга один за другим. Это помогает помнить, когда кружок, когда уроки, а когда домашнее задание.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12875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Пятница радует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Пятница часто кажется самым весёлым днём недели, потому что впереди выходные. Ребятам легче считать, сколько осталось до отдыха и игр.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72125" y="2976163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Суббота и воскресенье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Выходные дают время для прогулок, встреч с семьёй и любимых занятий. После них неделя начинается снова, и школьный порядок возвращается.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642500" y="2976163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дней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неделе всегда семь дней, и это удобно запомнить. Такое деление помогает строить расписание и не теряться в календаре.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живёт месяц в календаре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часто отличается от других месяцев: в нём меньше дней, чем обычно. Поэтому его особенно внимательно ищут в календаре, когда считают, сколько осталось до каникул или праздника.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февраль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Месяцы-«долгожители»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месяцы, которые длятся дольше других. Их легко запомнить по календарю и проверять, когда заканчивается учебная четверть или начинается новый праздник.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подсказывает путь
</a:t>
            </a:r>
            <a:endParaRPr lang="en-US" sz="145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помогает не забыть число, день недели и месяц. Он словно аккуратный помощник, который тихо напоминает: сегодня урок, завтра прогулка, а послезавтра — день рождения.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и времена года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становится теплее, тает снег, распускаются почки и всё вокруг оживает. Это время новых начинаний.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год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год Земля успевает сделать полный оборот вокруг Солнца. Обычно в нём 365 дней, а иногда 366.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часто начинается зимой. В это время холодно, дни короче, а природа отдыхает под снегом.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 осень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много света и тепла, а осенью листья меняют цвет и опадают. Затем круг времён года начинается снова.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5" y="267500"/>
            <a:ext cx="8496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единицы времени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776659" y="1159000"/>
            <a:ext cx="21942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секунд к минуте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сосчитать 60 секунд, получится одна минута. Это первая ступенька в большой семье единиц времени, которую легко запомнить.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710740" y="1159000"/>
            <a:ext cx="21942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минут к часу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Шестьдесят минут составляют один час. Так удобнее измерять уроки, прогулки и дорогу, когда дело длится дольше, чем несколько минут.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644808" y="1159000"/>
            <a:ext cx="21942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часов к суткам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Двадцать четыре часа образуют одни сутки. В них входят и светлая часть дня, и тёмная ночь, поэтому сутки длиннее, чем кажется.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76659" y="2597325"/>
            <a:ext cx="21942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суток к неделе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суток составляют одну неделю. Это помогает считать школьные дни, выходные и время до важного события без путаницы.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710740" y="2597325"/>
            <a:ext cx="21942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месяцев к году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Двенадцать месяцев образуют один год. Такое соотношение нужно, чтобы удобно планировать учебный год, праздники и каникулы.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часы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можно встретить на стене, на руке, в будильнике и даже в телефоне. У всех одна важная задача — показывать время точно и вовремя.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часы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часы показывают время цифрами. Их удобно читать: не нужно следить за стрелками, достаточно быстро посмотреть на экран.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часы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механических часах работают шестерёнки и стрелки. Они давно знакомы людям и часто висят на стене или стоят на полке.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и древние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люди смотрели на солнце, тень, песок и воду, чтобы понять, который час. Это были первые помощники для наблюдения за временем.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часов и точное время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247725" y="1128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Минутная и секундная стрелки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Минутная стрелка бежит быстрее, а секундная — самая шустрая. По ним можно узнать не только час, но и точные минуты и секунды.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26850" y="2871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время на часах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минутная стрелка стоит на 12, время называют ровным: например, 3:00 — это три часа ровно. Если она на 6, получается 3:30 — половина четвёртого.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37925" y="2889925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Часовая стрелка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движется медленно и показывает, какой сейчас час. Когда часовая стрелка подходит к цифре 3, мы понимаем, что наступают три часа.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2406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30431" y="3300975"/>
            <a:ext cx="169650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помогает помнить важное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 месяц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подсказывает, какое сегодня число, какой месяц идёт и какой день недели наступил. Так легче не перепутать дату важного дела или праздника.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события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календаре удобно отмечать контрольные, экскурсии, олимпиады и дни рождения одноклассников. Тогда ничего не забудется, даже если дел много и они все важные.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 и выходные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календарю легко увидеть, сколько осталось до выходных, каникул или поездки. Это помогает радоваться ожиданию и спокойно считать дни до отдыха.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 будущее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помогает заранее распределять дела по дням. Когда всё записано, школьнику проще готовиться без спешки и не искать тетрадь в последний момент.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измеряют время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времени в школе понятно, когда начинать занятие, сколько длится урок и когда наступает перемена. Это помогает классу работать дружно и без лишней суеты.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особенно важно, когда что-то готовят. Яйцо варится несколько минут, каша — дольше, а пирог должен провести в духовке ровно столько, сколько нужно.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до школы, кружка или бабушкиного дома может занимать разное время. Часы помогают понять, когда пора выходить, чтобы не опоздать и не бежать вприпрыжку.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и спорте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 и соревнований время считают особенно внимательно. Оно помогает честно определить результат, сравнить, кто был быстрее, и вовремя закончить игру.
</a:t>
            </a:r>
            <a:endParaRPr lang="en-US" sz="11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5" y="36535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и время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30499" y="2898150"/>
            <a:ext cx="2296500" cy="100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утром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с подъёма в одно и то же время. Так организму легче просыпаться, а сборы в школу проходят спокойно и без спешки.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904751" y="1445600"/>
            <a:ext cx="2296500" cy="100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и дорога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подъёма наступает время завтрака и сборов. Если распорядок привычный, ребёнок успевает поесть, одеться и выйти из дома вовремя.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42325" y="1445600"/>
            <a:ext cx="2296500" cy="100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и отдых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учёбы полезно побыть на воздухе, подвигаться и отдохнуть. В это время можно набраться сил, чтобы дальше делать домашние дела.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599875" y="2898250"/>
            <a:ext cx="2156700" cy="100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ночью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приходит время сна. Детям обычно нужно 9–11 часов отдыха, чтобы утром снова быть бодрыми, весёлыми и готовыми к новому дню.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470575" y="2898150"/>
            <a:ext cx="2296500" cy="100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перемены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в расписании чередуются уроки и перемены. Это помогает не уставать, внимательно слушать и делать короткий отдых между занятиями.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 самых удобных чисел в часах и календаре: оно встречается в минутах, часах и делении времени на части.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 составляют минуту, и это число помогает быстро запомнить связь между короткими отрезками времени.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Общеизвестное соотношение единиц времени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узнают время без часов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утром солнце уже поднялось, тень от дерева становится длинной и заметной. Днём она укорачивается, а к вечеру снова тянется в сторону. Так люди замечали время ещё до появления часов.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на земле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темнота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становится светло, а вечером темнеет — и это подсказывает, какое сейчас время суток. Ребёнок быстро замечает: если за окном уже сумерки, значит, день подходит к концу и пора домой.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часто путают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41037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 и год не одинаковы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 короче года, а в году их двенадцать. Если не различать эти единицы, легко запутаться в датах, праздниках и сроках выполнения дел.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31432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состоит из семи дней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по ошибке называют только будни, но неделя включает все семь дней. В неё входят и рабочие дни, и выходные, поэтому считать нужно внимательно.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21828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 — это всё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 — это не только светлый день. В них входят и день, и ночь, всего 24 часа. Если помнить об этом, считать время становится намного проще.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800" y="12223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Минута и час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Минута и час — не одно и то же. Минута короче, а час длиннее, хотя оба связаны с числом 60. Из-за этого их легко перепутать, если не смотреть внимательно на часы.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времени в школьной 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звонку дети понимают, что пора садиться за парты и начинать работу. Время помогает всему классу действовать дружно и не терять ни минуты.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известно, сколько времени есть до вечера, проще распределить дела. Ученик успевает сделать уроки, поиграть и не откладывает всё на самый последний момент.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длится недолго, но её хватает, чтобы отдохнуть, проветрить класс и подготовиться к следующему уроку. Без времени перемена легко превратилась бы в настоящий хаос.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 секции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кружках и секциях время особенно важно: занятие начинается и заканчивается по расписанию. Это помогает никому не опаздывать и приходить вовремя к любимому делу.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19537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19147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68518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46678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дня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помогает проснуться, собраться и не перепутать дела. С ним день становится понятным: сначала учёба, потом отдых, а потом можно спокойно готовиться ко сну.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времени трудно учиться и работать по расписанию. Оно подсказывает, когда начинать занятие, когда заканчивать и сколько времени оставить на каждое дело.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знают время, им легче договориться о встрече и не ждать друг друга зря. Это делает общение спокойным, вежливым и приятным.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и 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помогает помнить, что уже было, замечать, что происходит сейчас, и планировать то, что будет потом. Так жизнь становится похожа на аккуратную дорожку, а не на путаницу.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время важно для всех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времени — наши помощники каждый день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Секунды, минуты, часы, сутки, недели, месяцы и годы помогают жить по порядку. Когда ребёнок умеет пользоваться временем, ему легче учиться, отдыхать и всё успевать без лишней спешки.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2026-05-25T20:34:24Z</dcterms:created>
  <dcterms:modified xsi:type="dcterms:W3CDTF">2026-05-25T20:34:24Z</dcterms:modified>
</cp:coreProperties>
</file>