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32" y="909450"/>
            <a:ext cx="3225035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как неклеточная форма жизни
</a:t>
            </a:r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Неклеточные паразиты, которые меняют жизнь, эволюцию и медицину.
</a:t>
            </a:r>
            <a:endParaRPr lang="en-US" sz="2039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9607" y="932125"/>
            <a:ext cx="3502085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помогают понять границу между живым и неживым, основы наследственности и иммунной защиты. Их открытие стало важным шагом к современной генетике, эпидемиологии и разработке вакцин.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вирусы изучают в биологии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вирус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Неклеточный агент
</a:t>
            </a:r>
            <a:pPr algn="l" indent="0" marL="0">
              <a:lnSpc>
                <a:spcPct val="115000"/>
              </a:lnSpc>
              <a:buNone/>
            </a:pPr>
            <a:r>
              <a:rPr lang="en-US" sz="2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не состоит из клеток и не имеет собственных органоидов, цитоплазмы или ядра. Это инфекционный агент, способный существовать и размножаться только внутри живой клетки-хозяина.
</a:t>
            </a:r>
            <a:endParaRPr lang="en-US" sz="911" dirty="0"/>
          </a:p>
        </p:txBody>
      </p:sp>
      <p:sp>
        <p:nvSpPr>
          <p:cNvPr id="12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хозяина
</a:t>
            </a:r>
            <a:pPr algn="l" indent="0" marL="0">
              <a:lnSpc>
                <a:spcPct val="115000"/>
              </a:lnSpc>
              <a:buNone/>
            </a:pPr>
            <a:r>
              <a:rPr lang="en-US" sz="2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размножения вирусы используют ферменты, энергию и рибосомы клетки-хозяина. Без этих ресурсов они не могут синтезировать свои компоненты и образовывать новые вирусные частицы.
</a:t>
            </a:r>
            <a:endParaRPr lang="en-US" sz="911" dirty="0"/>
          </a:p>
        </p:txBody>
      </p:sp>
      <p:sp>
        <p:nvSpPr>
          <p:cNvPr id="13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2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составе вируса находится один тип нуклеиновой кислоты — либо ДНК, либо РНК. Именно она несёт наследственную информацию и определяет, какие белки будут синтезироваться после заражения клетки.
</a:t>
            </a:r>
            <a:endParaRPr lang="en-US" sz="911" dirty="0"/>
          </a:p>
        </p:txBody>
      </p:sp>
      <p:sp>
        <p:nvSpPr>
          <p:cNvPr id="14" name="Text 5"/>
          <p:cNvSpPr txBox="1"/>
          <p:nvPr/>
        </p:nvSpPr>
        <p:spPr>
          <a:xfrm>
            <a:off x="468900" y="40025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2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пределами организма или клетки вирусная частица называется вирионом. В этом состоянии она не проявляет обмена веществ, не растёт и не делится, а лишь сохраняет способность к заражению.
</a:t>
            </a:r>
            <a:endParaRPr lang="en-US" sz="911" dirty="0"/>
          </a:p>
        </p:txBody>
      </p:sp>
      <p:sp>
        <p:nvSpPr>
          <p:cNvPr id="15" name="Text 6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2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наследственности, изменчивости и полной зависимости от клетки делает вирусы особой формой биологической организации. Поэтому их рассматривают как объект на границе живого и неживого.
</a:t>
            </a:r>
            <a:endParaRPr lang="en-US" sz="9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7931" y="1220200"/>
            <a:ext cx="2824088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вириона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672751" y="4083602"/>
            <a:ext cx="4982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16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Аденовирус, коронавирус и бактериофаг хорошо показывают, насколько вирусные частицы могут различаться внешне. Эти примеры помогают увидеть общие принципы строения и важные отличия между группами вирусов.
</a:t>
            </a:r>
            <a:endParaRPr lang="en-US" sz="912" dirty="0"/>
          </a:p>
        </p:txBody>
      </p:sp>
      <p:sp>
        <p:nvSpPr>
          <p:cNvPr id="13" name="Text 3"/>
          <p:cNvSpPr txBox="1"/>
          <p:nvPr/>
        </p:nvSpPr>
        <p:spPr>
          <a:xfrm>
            <a:off x="672751" y="3400652"/>
            <a:ext cx="4982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
</a:t>
            </a:r>
            <a:pPr algn="l" indent="0" marL="0">
              <a:lnSpc>
                <a:spcPct val="115000"/>
              </a:lnSpc>
              <a:buNone/>
            </a:pPr>
            <a:r>
              <a:rPr lang="en-US" sz="1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Вирионы бывают шаровидными, палочковидными, спиральными, икосаэдрическими и сложными. Такая вариативность связана с особенностями строения капсида и способом упаковки генетического материала.
</a:t>
            </a:r>
            <a:endParaRPr lang="en-US" sz="959" dirty="0"/>
          </a:p>
        </p:txBody>
      </p:sp>
      <p:sp>
        <p:nvSpPr>
          <p:cNvPr id="14" name="Text 4"/>
          <p:cNvSpPr txBox="1"/>
          <p:nvPr/>
        </p:nvSpPr>
        <p:spPr>
          <a:xfrm>
            <a:off x="672751" y="2717699"/>
            <a:ext cx="4982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Суперкапсид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вирусов есть дополнительная липидная оболочка. В ней расположены белковые шипы, которые облегчают прикрепление к клетке и часто определяют узкую специфичность вируса.
</a:t>
            </a:r>
            <a:endParaRPr lang="en-US" sz="1055" dirty="0"/>
          </a:p>
        </p:txBody>
      </p:sp>
      <p:sp>
        <p:nvSpPr>
          <p:cNvPr id="15" name="Text 5"/>
          <p:cNvSpPr txBox="1"/>
          <p:nvPr/>
        </p:nvSpPr>
        <p:spPr>
          <a:xfrm>
            <a:off x="672751" y="2034752"/>
            <a:ext cx="4982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Капсид
</a:t>
            </a:r>
            <a:pPr algn="l" indent="0" marL="0">
              <a:lnSpc>
                <a:spcPct val="115000"/>
              </a:lnSpc>
              <a:buNone/>
            </a:pPr>
            <a:r>
              <a:rPr lang="en-US" sz="1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Белковая оболочка, или капсид, защищает генетический материал от внешних воздействий. Кроме того, она помогает вирусу распознавать подходящие клетки и закрепляться на их поверхности.
</a:t>
            </a:r>
            <a:endParaRPr lang="en-US" sz="1033" dirty="0"/>
          </a:p>
        </p:txBody>
      </p:sp>
      <p:sp>
        <p:nvSpPr>
          <p:cNvPr id="16" name="Text 6"/>
          <p:cNvSpPr txBox="1"/>
          <p:nvPr/>
        </p:nvSpPr>
        <p:spPr>
          <a:xfrm>
            <a:off x="672751" y="1369450"/>
            <a:ext cx="4982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1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вириона находится вирусный геном — молекула ДНК или РНК. Именно она определяет свойства вируса, особенности его размножения и способ взаимодействия с клеткой-хозяином.
</a:t>
            </a:r>
            <a:endParaRPr lang="en-US" sz="107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358" y="1394038"/>
            <a:ext cx="5653284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 — отсутствие у вирусов собственного клеточного аппарата и самостоятельного обмена веществ. Клетки способны жить и делиться без чужой помощи, а вирусы — только внутри хозяина.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строения и жизнедеятельности вирусов и клеток по материалам школьного курса биологии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вирусы не являются полноценными клетками и полностью зависят от клеточного аппарата хозяина.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и клетки: основные отличия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жизненного цикла вируса в клетке-хозяине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заражения клетки вирусом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на основе эпидемиологических особенностей основных путей передачи вирусов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передачи отличаются не только скоростью, но и условиями, в которых вирус сохраняет заразность. Особенно быстро инфекция распространяется там, где люди находятся близко друг к другу.
</a:t>
            </a:r>
            <a:endParaRPr lang="en-US" sz="1094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быстро распространяются респираторные вирусы. Скученность, плохая вентиляция и тесный контакт заметно повышают риск вспышек.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распространяются вирусные инфекции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931" y="1291100"/>
            <a:ext cx="263288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381" y="1291100"/>
            <a:ext cx="263288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7775" y="1295870"/>
            <a:ext cx="364200" cy="291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125" y="3055087"/>
            <a:ext cx="300900" cy="300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вирусов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7024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вирусы содержат ДНК и используют более стабильный путь копирования наследственной информации. Для них характерны сравнительно меньшие темпы изменчивости по сравнению с РНК-вирусами.
</a:t>
            </a:r>
            <a:endParaRPr lang="en-US" sz="909" dirty="0"/>
          </a:p>
        </p:txBody>
      </p:sp>
      <p:sp>
        <p:nvSpPr>
          <p:cNvPr id="12" name="Text 3"/>
          <p:cNvSpPr txBox="1"/>
          <p:nvPr/>
        </p:nvSpPr>
        <p:spPr>
          <a:xfrm>
            <a:off x="11697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ДНК-геном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9292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РНК-содержащие вирусы часто быстрее накапливают изменения, потому что при копировании их генома ошибки возникают чаще. Это облегчает появление новых вариантов в пределах одной популяции.
</a:t>
            </a:r>
            <a:endParaRPr lang="en-US" sz="955" dirty="0"/>
          </a:p>
        </p:txBody>
      </p:sp>
      <p:sp>
        <p:nvSpPr>
          <p:cNvPr id="14" name="Text 5"/>
          <p:cNvSpPr txBox="1"/>
          <p:nvPr/>
        </p:nvSpPr>
        <p:spPr>
          <a:xfrm>
            <a:off x="386017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РНК-геном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0777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вируса может быть одноцепочечным или двуцепочечным. Это влияет на способ репликации, устойчивость генетического материала и набор ферментов, необходимых для размножения.
</a:t>
            </a:r>
            <a:endParaRPr lang="en-US" sz="955" dirty="0"/>
          </a:p>
        </p:txBody>
      </p:sp>
      <p:sp>
        <p:nvSpPr>
          <p:cNvPr id="16" name="Text 7"/>
          <p:cNvSpPr txBox="1"/>
          <p:nvPr/>
        </p:nvSpPr>
        <p:spPr>
          <a:xfrm>
            <a:off x="65450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Одно- и двуцепочечность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1169725" y="3036775"/>
            <a:ext cx="31917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Сегментированный геном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части вирусов геном разделён на несколько сегментов. Такая организация повышает вероятность обмена участками между вариантами и делает возможными резкие изменения свойств вируса.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геномов определяет, насколько быстро вирус меняется и как трудно выработать долговременную защиту. Поэтому за многими вирусами требуется постоянное молекулярное наблюдение.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и защита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9370" y="1309125"/>
            <a:ext cx="2380061" cy="33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вирусы быстро изменяются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203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копирования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РНК-вирусов при репликации чаще возникают ошибки, чем у ДНК-вирусов. Из-за этого в одной популяции быстро накапливаются многочисленные варианты с разными свойствами.
</a:t>
            </a:r>
            <a:endParaRPr lang="en-US" sz="1043" dirty="0"/>
          </a:p>
        </p:txBody>
      </p:sp>
      <p:sp>
        <p:nvSpPr>
          <p:cNvPr id="11" name="Text 3"/>
          <p:cNvSpPr txBox="1"/>
          <p:nvPr/>
        </p:nvSpPr>
        <p:spPr>
          <a:xfrm>
            <a:off x="7203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 и реассортация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вирусы обмениваются участками генетического материала или сегментами генома, появляются новые сочетания признаков. Это особенно важно для вирусов с сегментированным геномом.
</a:t>
            </a:r>
            <a:endParaRPr lang="en-US" sz="1043" dirty="0"/>
          </a:p>
        </p:txBody>
      </p:sp>
      <p:sp>
        <p:nvSpPr>
          <p:cNvPr id="12" name="Text 4"/>
          <p:cNvSpPr txBox="1"/>
          <p:nvPr/>
        </p:nvSpPr>
        <p:spPr>
          <a:xfrm>
            <a:off x="60432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варианты могут лучше избегать антител, быстрее передаваться или вызывать более тяжёлое течение болезни. Поэтому изменение вирусов требует постоянного научного и медицинского контроля.
</a:t>
            </a:r>
            <a:endParaRPr lang="en-US" sz="1042" dirty="0"/>
          </a:p>
        </p:txBody>
      </p:sp>
      <p:sp>
        <p:nvSpPr>
          <p:cNvPr id="13" name="Text 5"/>
          <p:cNvSpPr txBox="1"/>
          <p:nvPr/>
        </p:nvSpPr>
        <p:spPr>
          <a:xfrm>
            <a:off x="60432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геноме могут затрагивать белки оболочки, скорость размножения и способность вируса распознавать клетку-хозяина. Такие сдвиги влияют на заразность и эффективность иммунного ответа.
</a:t>
            </a:r>
            <a:endParaRPr lang="en-US" sz="104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 общим характеристикам вирусных заболеваний человека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вирусные инфекции опасны по-разному: одни распространяются особенно легко, другие дольше сохраняются в организме и поражают жизненно важные органы.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Успешная профилактика зависит от понимания главной угрозы каждой инфекции: передачи, поражаемого органа и вероятности хронических или тяжёлых последствий.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болезни человека и их особенности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59279"/>
            <a:ext cx="4042500" cy="1772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544" y="1159279"/>
            <a:ext cx="4042500" cy="177254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775" y="3445725"/>
            <a:ext cx="39183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наномасштаба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электронном снимке вирусы выглядят как крошечные частицы, заметно меньшие большинства бактерий и клеток крови. Их размеры измеряются десятками и сотнями нанометров, поэтому обычный световой микроскоп не даёт нужной детализации для наблюдения отдельных вирионов.
</a:t>
            </a:r>
            <a:endParaRPr lang="en-US" sz="896" dirty="0"/>
          </a:p>
        </p:txBody>
      </p:sp>
      <p:sp>
        <p:nvSpPr>
          <p:cNvPr id="6" name="Text 1"/>
          <p:cNvSpPr txBox="1"/>
          <p:nvPr/>
        </p:nvSpPr>
        <p:spPr>
          <a:xfrm>
            <a:off x="4605275" y="3445725"/>
            <a:ext cx="39648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вирусов с бактериями и клетками помогает увидеть главный биологический контраст: вирусная частица в разы меньше клеточной структуры. Именно поэтому для их изучения используют электронную микроскопию, а также молекулярные методы, позволяющие судить о составе и строении вируса.
</a:t>
            </a:r>
            <a:endParaRPr lang="en-US" sz="896" dirty="0"/>
          </a:p>
        </p:txBody>
      </p:sp>
      <p:sp>
        <p:nvSpPr>
          <p:cNvPr id="7" name="Text 2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вирусы под электронным микроскопом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6603" y="1755600"/>
            <a:ext cx="1910794" cy="181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Бактериофаги как вирусы бактерий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фаги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Бактериофаги — это вирусы, которые заражают только бактериальные клетки. Они прикрепляются к поверхности бактерии и используют её ресурсы для размножения, а затем часто приводят к разрушению клетки.
</a:t>
            </a:r>
            <a:endParaRPr lang="en-US" sz="887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для науки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молекулярной биологии бактериофаги удобны для изучения генов, передачи наследственной информации и механизмов репликации. Их строение и жизненный цикл хорошо подходят для лабораторных исследований.
</a:t>
            </a:r>
            <a:endParaRPr lang="en-US" sz="887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Регуляторы микромира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Фаги широко встречаются в почве, воде и кишечной микрофлоре. Они помогают поддерживать численность бактерий на определённом уровне и влияют на состав микробных сообществ в природе и организме человека.
</a:t>
            </a:r>
            <a:endParaRPr lang="en-US" sz="859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при устойчивости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медицине фаги рассматривают как возможную альтернативу антибиотикам, особенно если бактерии приобрели устойчивость к лекарствам. Это направление требует точного подбора вируса к конкретному возбудителю.
</a:t>
            </a:r>
            <a:endParaRPr lang="en-US" sz="8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879187"/>
            <a:ext cx="4374900" cy="1743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положения школьного курса биологии и основ инфекционной профилактики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меры профилактики различаются по механизму действия, но все они уменьшают риск заражения и распространения инфекции.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работает особенно эффективно в сочетании нескольких мер: она одновременно снижает вероятность заражения и замедляет распространение вируса в коллективе.
</a:t>
            </a:r>
            <a:endParaRPr lang="en-US" sz="1014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вирусных инфекций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675" y="3592391"/>
            <a:ext cx="7894800" cy="104081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45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Кожные покровы и слизистые оболочки первыми препятствуют проникновению вирусов в организм. Если вирус всё же попадает внутрь, включаются воспаление и интерфероны, которые ограничивают его размножение.
</a:t>
            </a:r>
            <a:endParaRPr lang="en-US" sz="701" dirty="0"/>
          </a:p>
        </p:txBody>
      </p:sp>
      <p:sp>
        <p:nvSpPr>
          <p:cNvPr id="9" name="Text 1"/>
          <p:cNvSpPr txBox="1"/>
          <p:nvPr/>
        </p:nvSpPr>
        <p:spPr>
          <a:xfrm>
            <a:off x="51328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Специфический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активируются В-лимфоциты, вырабатывающие антитела, и Т-лимфоциты, распознающие и уничтожающие инфицированные клетки. Так организм действует точечно, направляя защиту именно против конкретного возбудителя.
</a:t>
            </a:r>
            <a:endParaRPr lang="en-US" sz="685" dirty="0"/>
          </a:p>
        </p:txBody>
      </p:sp>
      <p:sp>
        <p:nvSpPr>
          <p:cNvPr id="10" name="Text 2"/>
          <p:cNvSpPr txBox="1"/>
          <p:nvPr/>
        </p:nvSpPr>
        <p:spPr>
          <a:xfrm>
            <a:off x="534675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42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перенесённой инфекции остаются клетки памяти, которые сохраняют «инструкцию» для быстрого ответа. При повторной встрече с тем же вирусом организм реагирует быстрее и обычно эффективнее.
</a:t>
            </a:r>
            <a:endParaRPr lang="en-US" sz="779" dirty="0"/>
          </a:p>
        </p:txBody>
      </p:sp>
      <p:sp>
        <p:nvSpPr>
          <p:cNvPr id="11" name="Text 3"/>
          <p:cNvSpPr txBox="1"/>
          <p:nvPr/>
        </p:nvSpPr>
        <p:spPr>
          <a:xfrm>
            <a:off x="5132850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Уклонение вирусов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вирусы меняют антигены или подавляют работу иммунных клеток. Из-за этого защита может становиться менее результативной, а инфекция — дольше сохраняться в организме.
</a:t>
            </a:r>
            <a:endParaRPr lang="en-US" sz="836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Иммунный ответ на вирусную инфекцию
</a:t>
            </a:r>
            <a:endParaRPr lang="en-US" sz="2600" dirty="0"/>
          </a:p>
        </p:txBody>
      </p:sp>
      <p:sp>
        <p:nvSpPr>
          <p:cNvPr id="13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иммунных реакций после введения вакцины и последующей встречи с возбудителем.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вакцинация формирует защиту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общеизвестных исторических данных о крупных вирусных эпидемиях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событие по-своему изменяло медицину, санитарные правила и общественное восприятие инфекций. Исторический опыт показывает, что вирусные угрозы требуют не только лечения, но и организационных мер.
</a:t>
            </a:r>
            <a:endParaRPr lang="en-US" sz="1094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эпидемий подчёркивает: чем быстрее общество реагирует на угрозу, тем меньше её долгосрочные последствия для здоровья и экономики.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в истории эпидемий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100" y="1471725"/>
            <a:ext cx="147525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0200" y="1471725"/>
            <a:ext cx="168600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0200" y="3301887"/>
            <a:ext cx="168600" cy="1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4087" y="3301887"/>
            <a:ext cx="147525" cy="168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вирусы влияют на эволюцию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генов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могут переносить генетический материал между организмами и тем самым изменять наследственные признаки хозяев. Такой горизонтальный перенос иногда создаёт новые комбинации генов.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защитных механизмов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взаимодействие с вирусами заставляет организмы вырабатывать более эффективные барьеры и молекулярные системы защиты. Это усиливает естественный отбор и ускоряет адаптации.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не только вызывают болезни, но и влияют на биологическое разнообразие. Их действие помогает понять, как меняются виды и почему эволюция идёт неравномерно.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 геномах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геномах многих живых организмов находят древние вирусные вставки. Эти фрагменты служат доказательством того, что вирусы давно участвуют в истории жизни на Земле.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5150" y="1157700"/>
            <a:ext cx="2679407" cy="253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7397" y="1157700"/>
            <a:ext cx="2679407" cy="253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в биотехнологии и медицине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Платформа для вакцин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системы помогают создавать современные вакцинные платформы и изучать реакцию иммунной системы на антиген. На их основе исследуют, как вызвать защитный ответ без развития тяжёлой инфекции. Это делает вирусы полезным инструментом, а не только возбудителем болезни.
</a:t>
            </a:r>
            <a:endParaRPr lang="en-US" sz="785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для науки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биотехнологии вирусы применяют как удобные модели для анализа генов и белков. С их помощью изучают, как работает клетка, как включаются и выключаются гены и какие механизмы лежат в основе наследственности и некоторых заболеваний.
</a:t>
            </a:r>
            <a:endParaRPr lang="en-US" sz="913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как переносчик гена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лаборатории вирус можно использовать как вектор, чтобы доставить нужный ген в клетки-мишени. Такой подход особенно важен там, где требуется точная работа с наследственным материалом. Вирусную оболочку приспосабливают для безопасной доставки, сохраняя её способность проникать в клетку.
</a:t>
            </a:r>
            <a:endParaRPr lang="en-US" sz="78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факторов эпидемиологического риска по материалам школьного курса биологии и общественного здравоохранения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усиливается, когда несколько факторов действуют одновременно: вирус быстро меняется, а люди часто перемещаются и тесно контактируют в больших сообществах.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угрозы требует не одной меры, а сочетания профилактики, диагностики, вакцинации и международного санитарного контроля.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вирусы остаются серьёзной угрозой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Вирусы: маленькие частицы с большим влиянием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не имеют клеточного строения, но влияют на жизнь организмов, ход эволюции и развитие медицины. Их изучение помогает лучше понимать болезни, защиту и возможности науки.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2026-06-01T14:29:56Z</dcterms:created>
  <dcterms:modified xsi:type="dcterms:W3CDTF">2026-06-01T14:29:56Z</dcterms:modified>
</cp:coreProperties>
</file>