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3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Пугач в литературе: образ ночной птицы, символы и художественные детали
</a:t>
            </a:r>
            <a:pPr algn="l" indent="0" marL="0">
              <a:lnSpc>
                <a:spcPct val="90000"/>
              </a:lnSpc>
              <a:buNone/>
            </a:pPr>
            <a:r>
              <a:rPr lang="en-US" sz="160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птица становится ярким литературным образом?
</a:t>
            </a:r>
            <a:endParaRPr lang="en-US" sz="3437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пугач привлекает писателей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Пугач связан с ночью, тишиной и тайной, поэтому в сказках и стихах он легко создаёт тревожное или загадочное настроение. Для анализа важно различать реальную птицу и её художественный образ.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9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45600" y="197125"/>
            <a:ext cx="7852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облик пугача в художественном описании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77410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Крупная птица и заметные детали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8935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фигура в контрасте с темнотой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7410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Пугача легко узнать по большому телу, широким крыльям и ярким глазам. В тексте эти признаки сразу делают образ выразительным и запоминающимся.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8935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Неподвижная поза и тёмный фон превращают птицу в сторожа ночи. Контраст между темнотой и заметными чертами усиливает чувство тайны.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чаще всего связываются с образом пугача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художественных текстах эти группы слов нередко сочетаются в одном описании, поэтому образ получается многослойным и противоречивым.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Пугач воспринимается одновременно как пугающий и значимый образ: в нём соединяются страх, уважение и интерес.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литературным и фольклорным описаниям; условная смысловая группировка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Пугач в народных представлениях и сказочной традиции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народной культуре пугач часто связывался с ночными звуками, знаками перемен и тайными приметами, поэтому его голос воспринимался особенно внимательно.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и легендах птица могла быть помощником, вестником или хранителем леса. Такой образ делал её не просто животным, а участником событий.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народные значения переходят в литературу: пугач может пугать, предупреждать или казаться мудрым. Это расширяет смысл его образа в тексте.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233361"/>
            <a:ext cx="4007700" cy="12789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литературные тексты используют образ пугача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одна и та же птица по-разному работает в разных жанрах.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пугача зависит от жанра: в сказке он загадочен, в поэзии помогает рисовать пейзаж, в прозе усиливает ожидание.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жанровым особенностям литературных описаний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литературный образ пугача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художественного превращения реальной птицы в символ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6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средства, которые особенно часто встречаются
</a:t>
            </a:r>
            <a:endParaRPr lang="en-US" sz="2506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 подчёркивают тьму, величие и тревожность. Они помогают сразу задать тон описанию и сделать образ пугача более выразительным.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сближают птицу со сторожем, тенью или ночным хозяином леса. Так читатель легче представляет её повадки и роль в пейзаже.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Олицетворение делает пугача почти живым участником событий: он как будто наблюдает, сторожит и предупреждает о чём-то важном.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Звуковые повторы усиливают впечатление ночи и тишины. Благодаря им голос птицы звучит особенно резко и запоминается читателю.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Пугач как символ тайны и ночного мира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пугач часто обозначает скрытую жизнь природы, уединение и границу между привычным и загадочным. Его образ особенно выразителен в лесу, степи и заброшенных местах.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пугач подчёркивает одиночество человека, а иногда — спокойный порядок природы. Так один и тот же символ может вызывать тревогу или чувство тихой гармонии.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Настроения, которые создаёт образ пугача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текстах авторы усиливают либо напряжение, либо спокойное созерцание ночной природы, используя одну и ту же птицу по-разному.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сильные ассоциации связаны с тайной и тревогой, но образ остаётся многозначным и может звучать спокойно.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литературным описаниям пугача; условная оценка выразительных оттенков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0625" y="1517350"/>
            <a:ext cx="220800" cy="220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6500" y="1517350"/>
            <a:ext cx="220800" cy="220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6100" y="1480550"/>
            <a:ext cx="220800" cy="294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Пугач в стихотворных описаниях природы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66960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тишины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66960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пугача в поэзии нередко звучит как знак полного безмолвия вокруг. На его фоне лес, поле или степь кажутся особенно широкими, спокойными и чуть загадочными.
</a:t>
            </a:r>
            <a:endParaRPr lang="en-US" sz="1158" dirty="0"/>
          </a:p>
        </p:txBody>
      </p:sp>
      <p:sp>
        <p:nvSpPr>
          <p:cNvPr id="13" name="Text 4"/>
          <p:cNvSpPr txBox="1"/>
          <p:nvPr/>
        </p:nvSpPr>
        <p:spPr>
          <a:xfrm>
            <a:off x="3650237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Краткая, точная деталь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650237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обычно не описывают птицу подробно, а выбирают несколько выразительных штрихов: ветку, крыло, редкий крик. Именно это делает образ живым, а картину — запоминающейся.
</a:t>
            </a:r>
            <a:endParaRPr lang="en-US" sz="1073" dirty="0"/>
          </a:p>
        </p:txBody>
      </p:sp>
      <p:sp>
        <p:nvSpPr>
          <p:cNvPr id="15" name="Text 6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Ночной пейзаж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пугач часто появляется на фоне тёмного неба, где его силуэт сразу выделяется. Такая деталь помогает поэту передать тишину, глубину ночи и особое состояние природы.
</a:t>
            </a:r>
            <a:endParaRPr lang="en-US" sz="107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170232"/>
            <a:ext cx="4007700" cy="15971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выражения, которые помогают описать пугача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собраны слова, которые чаще всего делают образ пугача ярким и узнаваемым в тексте.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внешности, движении, звуке и настроении работают вместе: они не просто называют птицу, а сразу создают её литературный характер.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языком художественных описаний пугача в литературе и фольклоре.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Пугач в прозе: роль в эпизоде и в сюжете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1426625" y="18208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пугач часто появляется в тихий или тревожный момент, когда герою особенно остро чувствуется ночь. Его присутствие делает сцену более напряжённой и заметной.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29575" y="1827600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птица не участвует в событиях напрямую, но её голос помогает читателю понять, что происходит вокруг: наступила темнота, всё замерло, ожидание стало сильнее.
</a:t>
            </a:r>
            <a:endParaRPr lang="en-US" sz="1155" dirty="0"/>
          </a:p>
        </p:txBody>
      </p:sp>
      <p:sp>
        <p:nvSpPr>
          <p:cNvPr id="13" name="Text 4"/>
          <p:cNvSpPr txBox="1"/>
          <p:nvPr/>
        </p:nvSpPr>
        <p:spPr>
          <a:xfrm>
            <a:off x="50295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Пугач может работать как деталь места действия. Один короткий эпизод с птицей сразу подсказывает: рядом лес, пустошь, поле или заброшенное пространство.
</a:t>
            </a:r>
            <a:endParaRPr lang="en-US" sz="1164" dirty="0"/>
          </a:p>
        </p:txBody>
      </p:sp>
      <p:sp>
        <p:nvSpPr>
          <p:cNvPr id="14" name="Text 5"/>
          <p:cNvSpPr txBox="1"/>
          <p:nvPr/>
        </p:nvSpPr>
        <p:spPr>
          <a:xfrm>
            <a:off x="14263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сюжета важна не только сама птица, но и то, как автор использует её образ: как знак опасности, одиночества, тишины или внимательного наблюдения.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реального пугача и литературного образа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 художественном тексте внимание смещается от биологических признаков к смыслу и настроению.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Реальный пугач описывается как птица, а литературный — как носитель идеи. Чем сильнее символика, тем заметнее художественный эффект.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описаний пугача в научном и художественном тексте; дата не требуется.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образ пугача понятен ученикам 8 класса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Пугач легко узнать по нескольким ярким признакам: большие глаза, ночной образ жизни, тихий полёт. Такие детали помогают быстро представить птицу и не теряться в анализе текста.
</a:t>
            </a:r>
            <a:endParaRPr lang="en-US" sz="1070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пугача соединяет два взгляда на мир: научный и художественный. Школьник видит, как одно существо может быть и объектом наблюдения, и символом тайны или тревоги.
</a:t>
            </a:r>
            <a:endParaRPr lang="en-US" sz="1130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образ удобен для разбора эпитетов, сравнений и авторского отношения. На примере пугача легко показать, как язык превращает обычную природную деталь в выразительный литературный образ.
</a:t>
            </a:r>
            <a:endParaRPr lang="en-US" sz="107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пугаче в культуре и речи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«пугач» связано со значением страха, поэтому звучит особенно выразительно. Уже само название создаёт ощущение ночи, осторожности и скрытой опасности, даже без подробного описания птицы.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устной речи и литературе такое слово легко запоминается благодаря своей звуковой окраске. Оно помогает автору быстро настроить читателя на тревожный или загадочный тон эпизода.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элементы образа сильнее всего запоминаются читателю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особенно хорошо замечает те детали, которые сразу создают визуальный и звуковой образ птицы.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и голос оказываются самыми сильными опорами восприятия: именно они быстрее всего вызывают ощущение тайны и напряжения.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художественных признаков образа пугача в литературных текстах.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анализировать образ пугача в литературном тексте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увидеть, как реальная птица превращается в художественный образ.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1915103"/>
            <a:ext cx="4007700" cy="191544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литературного образа пугача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связать наблюдаемую деталь с её смыслом в тексте.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несколько признаков создают цельный образ: пугач в тексте становится не только птицей, но и знаком ночи, ожидания и внимательного взгляда.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художественных описаний пугача в литературе и поэтических текстах.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Пугач в литературе запоминается не только внешностью, но и смыслом: он соединяет ночь, тишину, тревогу и мудрое наблюдение, превращая обычную деталь природы в выразительный художественный образ.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Пугач: птица, которая становится образом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2026-05-19T04:37:07Z</dcterms:created>
  <dcterms:modified xsi:type="dcterms:W3CDTF">2026-05-19T04:37:07Z</dcterms:modified>
</cp:coreProperties>
</file>