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века: золотой век классики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великих героев, идей и слов, изменивших русскую культуру.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XIX веке литература стала важной частью общественной жизни: писатели не только создавали яркие сюжеты, но и обсуждали свободу, справедливость, воспитание, веру и ответственность человека. Их книги помогали современникам понимать время, а нам — видеть вечные вопросы.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 век стал особенным для литературы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соединил книжную традицию и живую разговорную речь, сделав русский литературный язык точным, гибким и выразительным для разных жанров.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и «Капитанской дочке» он показал человека не как схему, а как живую, противоречивую личность с чувствами и выбором.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о дружбе, любви, чести и свободе утвердила в литературе идеал внутренней свободы и человеческого достоинства.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начало новой русской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и противоречие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«Герое нашего времени» Печорин умён, наблюдателен и силён, но не находит гармонии с собой и окружающим миром. Его одиночество становится главным знаком эпохи.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протеста в лирике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«Парус», «Тучи» и «Смерть поэта» звучат тоска, вызов и стремление к идеалу. Лермонтов показывает человека, который остро чувствует разрыв между мечтой и реальностью.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одиночество и внутренний конфликт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писатель высмеивает страх, чинопочитание и ложь чиновников. Смех у Гоголя не только смешит, но и разоблачает пороки.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 Гоголь показывает, как равнодушие общества ломает жизнь скромного и беззащитного человека. Сочувствие к герою соединяется с горьким комизмом.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научил литературу видеть трагедию в будничных ситуациях и замечать, как за смешным часто прячется серьёзная беда.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перед читателем возникает мир духовной пустоты, где внешняя деятельность скрывает нравственное оскудение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и образ «маленького человека»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русской литературы XIX века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меняется от автора к автору, но почти всегда связана с вопросом о человеке и его выборе.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крупных произведениях века на первом плане остаются личность, совесть и отношение к обществу.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русской литературы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стремятся показать повседневность без украшений: дом, работу, семейные споры, бедность, привычки и общественные перемены.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Правдивое изображение жизни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сложным и узнаваемым. Важны его характер, мотивы поступков, внутренние сомнения и влияние среды.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человеку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тщательно передают мысли, чувства и переживания персонажей, чтобы читатель видел не только событие, но и его внутренний смысл.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всё чаще звучат темы неравенства, воспитания, власти денег и ответственности общества за судьбу человека.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вопросы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середины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79323"/>
            <a:ext cx="4063200" cy="21107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самых важных авторов века, их ключевые книги и основные литературные темы.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авторы определили лицо русской классики и её главные темы.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русской литературе XIX века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XIX века и их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природа редко служит просто фоном. Она помогает почувствовать настроение героя, делает текст мягким и глубоким, а картины леса, поля и дороги — почти живыми. В его прозе русская земля кажется просторной и задумчивой.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 о природе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«Отцы и дети» столкнулись разные взгляды на жизнь, знания и долг. Базаров спорит со старшими и не принимает привычных правил, но его уверенность проверяется чувствами и событиями. Так Тургенев показывает конфликт поколений.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отцов и детей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писатель внимательно смотрит на крестьянскую жизнь и замечает в ней труд, терпение и достоинство. Его рассказы помогают увидеть людей без высокомерия и понять, как важно относиться к каждому с уважением.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простому человеку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Тургенев: природа, чувства и спор поколений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русская литература XIX 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основным этапам литературного развития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соединяет судьбы семей с событиями войны 1812 года, показывая, как большая история входит в жизнь обычных людей и меняет их взгляды.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внимательно раскрывает темы долга, любви и памяти: герои принимают решения не сразу, а через сомнения, ошибки и внутреннюю работу над собой.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человек становится глубже именно в испытаниях: время проверяет характер, а нравственный выбор помогает понять себя и своё место в мире.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человек и история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Достоевского герой часто оказывается перед трудным выбором, где нельзя спрятаться от последствий собственного поступка и оправдаться чужим мнением.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наказание», «Идиот» и «Братья Карамазовы» показывают, как вина, раскаяние и вера становятся главными испытаниями человеческой души.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интересует не только поступок, но и его причина: что происходит в мыслях человека, когда он спорит с совестью и пытается решить, как поступить.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Достоевского самый важный конфликт разворачивается внутри героя: между гордостью и состраданием, свободой и ответственностью, страхом и надеждой.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Достоевский: совесть, свобода и ответственность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программе и ключевым произведениям русской литературы XIX века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развивались неравномерно: одни лучше передавали характер героя, другие — настроение эпохи и особенности общественной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повесть лидируют, потому что позволяют шире показать человека и общество; поэзия и драма сохраняют важную, но более узкую роль.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были главными в литературе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1820–1840-е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постепенно уходит от условности к изображению живых характеров и повседневной речи. Театр начинает острее говорить о семье, деньгах и общественных правилах.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1850–1870-е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создаёт пьесы, где купеческий быт, зависимость женщин и власть богатства становятся основой сильного конфликта между личным чувством и давлением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
</a:t>
            </a:r>
            <a:pPr algn="l" indent="0" marL="0">
              <a:lnSpc>
                <a:spcPct val="130039"/>
              </a:lnSpc>
              <a:buNone/>
            </a:pPr>
            <a:r>
              <a:rPr lang="en-US" sz="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сцена укрепляет интерес к правдивым характерам и разговорному языку. Драма становится важной частью разговора о морали, свободе и человеческом достоинстве.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драма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жизнь крестьян с сочувствием и уважением к труду. Его стихи напоминают, что судьба народа — не фон, а главная тема, достойная серьёзного разговора.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Кольцова и Никитина Россия часто связана с деревней, природой и простыми чувствами. Через такие образы литература становится ближе к реальной жизни большинства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тема и образ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756339"/>
            <a:ext cx="4063200" cy="1977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века: школьный курс, литературоведческое обобщение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какие вопросы века звучат в самых известных книгах русской классики.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по жанру произведения снова и снова возвращаются к одному: человек отвечает за свой выбор и за то, каким он становится.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главные проблемы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анализирует произведение классики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 простого пересказа к пониманию смысла текста и авторской позиции.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Пушкина, Лермонтова, Толстого и Достоевского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помогают писателям говорить о сложных вещах простым и понятным языком, близким читателю любого возраста.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особенно сильна там, где показывает внутренний мир человека: от любви и надежды до страха, долга и поиска смысла.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звучат в произведениях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книги помогают понять, как человек делает выбор, отвечает за поступки и строит отношения с близкими. Эти вопросы остаются важными и в современной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 учит внимательнее смотреть на людей, замечать мотивы их поступков и лучше разбираться в том, что помогает отличать добро от зла.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Пушкина, Гоголя, Лермонтова, Толстого и Достоевского узнаваемы, потому что их чувства связаны с дружбой, честью, страхом, надеждой и совестью.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русская литература XIX века важна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 научила говорить о человеке, его выборе и совести простым и сильным языком. Её книги по-прежнему помогают понимать жизнь, чувства и характеры.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русской классики XIX века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2026-05-23T00:22:51Z</dcterms:created>
  <dcterms:modified xsi:type="dcterms:W3CDTF">2026-05-23T00:22:51Z</dcterms:modified>
</cp:coreProperties>
</file>