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Doing We Learn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оживают, когда их применяют на деле.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превращает знание в умение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6 ученики переходят от понимания к действию: пробуют, сравнивают варианты, исправляют ошибки и видят результат. Такой опыт особенно ценен в проектах, экспериментах и командной работе.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4939" y="1760755"/>
            <a:ext cx="3699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действие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повторения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укрепляет уверенность и делает действие привычным. После нескольких попыток школьник уже не просто вспоминает правило, а пользуется им без лишнего напряжения.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деле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раскрывает пробелы быстрее, чем чтение. Когда ученик пробует сделать задачу сам, сразу видно, что уже понятно, а что ещё требует объяснения или тренировки.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Макет, модель или памятка понятнее схемы в тетради. Когда результат можно потрогать, обсудить и улучшить, знание становится личным опытом, а не только теорией.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как подсказка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здесь не мешают, а помогают. Они показывают, где именно нужно изменить шаги, добавить материал или пересобрать идею, чтобы получить более точный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как форма обучения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первому шагу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получает простую идею и сразу переводит её в первый вариант продукта. Это может быть макет школьного уголка, короткая инструкция или мини-эксперимент, который можно показать классу и обсудить за несколько минут.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версия не финал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версии становится ясно, что работает хорошо, а что требует доработки. Ученики не просто завершают задание, а учатся улучшать результат на основе замечаний и собственных наблюдений.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Продукт, который можно обсудить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должен быть заметным и понятным для других. Если его можно представить, объяснить и изменить после обсуждения, проект помогает увидеть, как практическая работа превращает идею в полезное решение.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обучения через практику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идея проходит через пробу, обсуждение и доработку.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принципов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делает работу точнее. Она показывает, что уже ясно, что стоит изменить и какой элемент проекта нужно усилить перед следующей попыткой.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обратная связь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 помогает назвать собственный прогресс. Ученик видит не только итог, но и то, чему научился в процессе, и может использовать этот опыт дальше.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удалось освоить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становится осмысленной, когда у неё есть конкретная цель. Тогда каждый шаг помогает создать понятный результат, а не просто выполнить действие ради самого действия.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результат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попытки не дублируют работу, а развивают её. С каждой новой версией проект становится понятнее, аккуратнее и ближе к поставленной задаче.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Итерации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 малого: один шаг легче проверить, исправить и повторить. Так ученик быстрее замечает прогресс и не боится первой ошибки.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практического задания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практических кейса помогают быстро перейти от идеи к небольшому результату и увидеть, как меняется работа команды.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вариантах есть понятная цель, короткий цикл работы и результат, который можно показать классу.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6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формат проекта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нужно улучшить в школьной жизни: удобство, понятность, порядок или безопасность. Чёткая тема помогает выбрать продукт и не распыляться на лишние детали.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проблемы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задачи. Для наглядности подойдут модель и постер, для объяснения — инструкция, а для поиска ответа — мини-исследование с простыми наблюдениями.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подходящий продукт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время урока, доступные материалы и уровень класса. Чем младше или менее опытен класс, тем проще должен быть формат и короче путь к результату.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с условиями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успеха лучше назвать заранее: понятно ли решение, аккуратно ли оформлен продукт, можно ли его объяснить и проверить без лишних подсказок.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задайте критерии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 по шагам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подходит для одного или двух уроков и помогает держать темп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роли помогают распределить задачи, а общие правила делают работу команды спокойной и безопасной.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помогают каждому участнику отвечать за свою часть общего результата.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6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подготовка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короткий перечень всего, что понадобится на уроке: бумага, ножницы, клей, маркеры, карточки и другие материалы, связанные с темой мини-проекта.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материалов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цифрового проекта нужны планшет или компьютер, доступ к файлам и заранее проверенные материалы, чтобы группа могла сразу переходить к созданию результата.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ресурсы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запланирован эксперимент, заранее разложите защитные очки, салфетки, контейнеры и безопасные инструменты, чтобы не тратить время на поиск во время выполнения.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порядок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шаблон плана, чтобы ученики сразу видели шаги работы: цель, роли, действия, проверку и короткую итоговую запись о результате.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работы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Продумайте запас времени: таймер помогает удержать темп, не затянуть обсуждение и успеть собрать черновую версию, проверить её и показать классу.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Тайминг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получилось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понять, насколько продукт готов и что ещё нужно доработать после первой попытки.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 каждому критерию можно ответить «да», значит команда не только сделала продукт, но и улучшила его после обратной связи.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учебного мини-проекта Unit 6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 обратная связь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отвечает себе: что уже получилось без помощи, где возникла трудность и какой результат можно считать первым успехом. Такой ответ задаёт честную точку отсчёта.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Оценить старт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один следующий шаг и сразу записывают его. Короткое, конкретное действие помогает не распыляться и быстрее увидеть реальное улучшение работы.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шаг вперёд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получить отзыв от одноклассника или учителя. Важно не общие слова, а факты: что понятно сразу, что требует уточнения и что стоит усилить.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Услышать отзыв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424960"/>
            <a:ext cx="4417500" cy="17150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рефлексии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рефлексии помогает увидеть не только итог, но и развитие работы после каждой попытки.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фиксация действий, результата и следующего шага делает прогресс заметным и помогает быстро перейти к доработке.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рефлексии Unit 6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дискуссия в классе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участник может отстаивать план: он помогает не сбиться с темы, распределить время и заранее представить, каким должен быть результат. Без плана работа часто становится хаотичной.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плана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участник может подчеркнуть значение пробы: только первая попытка показывает, что работает, а что нужно изменить. Практика делает идею видимой и проверяемой.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пробы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оба подхода дают лучший результат: план задаёт направление, а проба помогает вовремя исправить ошибки. Именно поэтому сильный проект рождается в движении, а не в одной подготовке.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готовности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команда формулирует цель одним простым предложением. Если все понимают, что именно нужно сделать и зачем, значит старт уже достаточно ясный.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Цель понятна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ученики проверяют роли: кто следит за временем, кто работает с материалами, кто представляет результат. Когда обязанности распределены заранее, группа работает спокойнее и быстрее.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Роли распределены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616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команда смотрит, готовы ли все материалы и инструменты. Ничего не должно искаться в последний момент, иначе теряется темп и внимание к задаче.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0616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Материалы готовы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свериться с правилами безопасности и ограничением по времени. Если риски понятны, а рамки заданы, работать становится увереннее и организованнее.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Правила известны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команда проверяет, записаны ли критерии успеха. Если ясно, как выглядит хороший результат, ученикам проще понять, когда продукт можно показать классу.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Критерии записаны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проекта для класса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черновик был готов, его показали одноклассникам и попросили отметить непонятные места. По замечаниям ребята сократили длинные фразы, добавили более точные слова и сделали памятку удобнее для чтения. Так первая версия стала сильнее и яснее.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 одноклассников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решила сделать памятку о спокойной подготовке к контрольной. Сначала ребята выбрали пять полезных шагов, потом обсудили, какие формулировки будут понятны пятикласснику. После этого они собрали текст на одном листе и проверили, хватает ли места для главного.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 одном листе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результат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делали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кратко объясняет, какую задачу решила и что именно делала на уроке. Здесь важно назвать не только тему, но и выбранный способ работы.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получилось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показывают результат: модель, памятку, постер или другой продукт. После этого ясно, что получилось в первой версии и чем она уже полезна.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улучшили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рассказывают, что изменили после обратной связи и почему это помогло. Такой финал показывает не только продукт, но и путь его улучшения.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Unit 6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превращает знание в действие: ученик не только понимает тему, но и применяет её в конкретной задаче. Это делает обучение более осмысленным и заметным.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Знание становится умением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 доработка показывают, что ошибка — это не провал, а подсказка. С каждой новой попыткой проект становится точнее, аккуратнее и понятнее.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Ошибка помогает расти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учит работать вместе: слушать, договариваться, делить обязанности и уважать идеи других. В такой работе результат зависит не от одного человека, а от всей команды.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Команда усиливает результат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одного задания переносится в следующее. Поэтому каждый новый проект даётся легче: школьники уже знают, как начать, проверить себя и представить итог.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Опыт работает дальше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Практика, которая остаётся с нами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 показывает простую мысль: когда ученик пробует, исправляет и снова пробует, знание превращается в уверенное умение, а каждый результат становится ступенькой к следующему успеху.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2026-07-25T20:58:27Z</dcterms:created>
  <dcterms:modified xsi:type="dcterms:W3CDTF">2026-07-25T20:58:27Z</dcterms:modified>
</cp:coreProperties>
</file>