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— инструмент-оркестр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инструмент — целый музыкальный мир.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родилось в Италии и быстро покорило музыкантов. Оно умеет звучать и тихо, и громко — всё зависит от прикосновения к клавише. Именно эта музыкальная «чуткость» сделала его любимцем композиторов и слушателей.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фортепиано стало знаменитым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74691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5478" y="1453774"/>
            <a:ext cx="258038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87228" y="1453774"/>
            <a:ext cx="258038" cy="29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фортепиано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Клавиши — это вход в музыкальный мир инструмента. Нажимаешь их пальцами, и внутри запускается точный механизм, который превращает движение руки в звук.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Молоточки находятся внутри фортепиано и работают почти незаметно. Они быстро ударяют по струнам, словно маленькие помощники, которые знают свою работу до секунды.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Молоточки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Струны начинают вибрировать после удара молоточка. Именно они создают сам звук, а потом его подхватывает и делает заметнее большой корпус инструмента.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фортепиано усиливает звук и помогает ему стать полным и красивым. Без него музыка звучала бы намного тише, будто шёпотом из-за двери.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клавиши помогают играть знакомую мелодию, а чёрные добавляют особые звуки. Вместе они образуют удобную «лестницу» для музыки, по которой можно подниматься и спускаться.
</a:t>
            </a:r>
            <a:endParaRPr lang="en-US" sz="1558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88 клавиш и много звуков
</a:t>
            </a:r>
            <a:endParaRPr lang="en-US" sz="299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и чёрные клавиши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фортепиано есть и очень низкие, и очень высокие звуки. Благодаря этому оно может быть строгим, нежным, весёлым или торжественным — почти как актёр с множеством ролей.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музыкальный диапазон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рука часто отвечает за низкие звуки и ритм. Они создают надёжный музыкальный фундамент, похожий на уверенный шаг большого инструмента.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рука обычно ведёт мелодию вверх. Она может звучать светло и певуче, будто рядом играет скрипка или флейта, только в руках одного человека.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 руки работают вместе, получается сразу несколько музыкальных слоёв. Поэтому фортепиано кажется маленьким оркестром, спрятанным в одном корпусе.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называют оркестром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Педали делают игру особенно выразительной: звук может стать длиннее, мягче и связнее.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педали помогают менять длину и характер звучания.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современного фортепиано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педаль смягчает звук и делает его тише. Это удобно, когда нужно сыграть очень осторожно, нежно или почти как в сказке шёпотом.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Педали — маленькие помощники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педаль продлевает звучание нот. Она помогает музыке не обрываться резко и делает мелодию более плавной, как длинный музыкальный мостик.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педаль есть не у всех инструментов. Она нужна для особых эффектов, поэтому встречается реже и любит музыкальные сюрпризы.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Пианист на сцене
</a:t>
            </a:r>
            <a:pPr algn="ctr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концерте пианист выходит к инструменту почти как волшебник к своему сундуку с секретами. Он может играть один и заполнять зал целой историей. Слушатели слышат и силу, и нежность, и маленькие музыкальные «вопросы» и «ответы».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рядом с голосом
</a:t>
            </a:r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поёт человек, фортепиано может поддержать его мягким аккомпанементом. Оно не мешает, а помогает голосу звучать увереннее, словно добрый друг, который идёт рядом и не забывает улыбаться.
</a:t>
            </a:r>
            <a:endParaRPr lang="en-US" sz="1239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для ансамбля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ансамбле фортепиано умеет дружить с другими инструментами. Оно подсказывает ритм, поддерживает гармонию и аккуратно вплетает свою партию в общее звучание, чтобы никто не потерялся.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играет на фортепиано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48003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5119" y="1205853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51869" y="1205853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в школе и дома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в музыкальной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учатся слушать высоту звука, ритм и мелодию. Фортепиано помогает быстро увидеть, как из отдельных нот складывается знакомая песенка.
</a:t>
            </a:r>
            <a:endParaRPr lang="en-US" sz="1367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посадка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Сидеть нужно спокойно и ровно, чтобы руки свободно двигались к клавишам. Так играть легче, а пальцы не устают раньше времени.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слушание
</a:t>
            </a:r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нота важна, даже самая короткая. Если слушать звук внимательно, можно заметить, как он меняется от лёгкого прикосновения к более уверенной игре.
</a:t>
            </a:r>
            <a:endParaRPr lang="en-US" sz="1466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упражнения каждый день помогают запоминать мелодии и ритмы. Лучше понемногу, но часто — тогда пальцы учатся без лишней спешки.
</a:t>
            </a:r>
            <a:endParaRPr lang="en-US" sz="15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звук на фортепиано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движение пальца превращается в звучащую музыку.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Рояль больше по размеру: его струны лежат горизонтально, а крышка открывается вверх. Поэтому звук получается более объёмным и свободно разносится по залу.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Рояль и пианино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рояль, и пианино играют одинаково: музыкант нажимает клавиши, внутри двигаются молоточки, а струны начинают звучать. Способ появления звука у них один и тот же.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форме влияет на характер музыки, но не делает один инструмент лучше другого. Для концерта часто выбирают рояль, а для занятий и репетиций — пианино.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Пианино компактнее, потому что струны в нём расположены вертикально. Такой инструмент удобнее поставить дома, в классе или в небольшой музыкальной комнате.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и любимые пьесы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клавишных инструментов писали Вольфганг Амадей Моцарт и другие композиторы его времени. Фортепиано быстро стало важным голосом в камерной музыке и домашних концертах.
</a:t>
            </a:r>
            <a:endParaRPr lang="en-US" sz="1241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 и Фридерик Шопен раскрыли для фортепиано новые возможности. Их пьесы показали, как инструмент может быть и сильным, и очень лиричным.
</a:t>
            </a:r>
            <a:endParaRPr lang="en-US" sz="1277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 и другие авторы создавали яркие фортепианные миниатюры и детские пьесы. Музыка стала ближе к маленьким слушателям и ученикам.
</a:t>
            </a:r>
            <a:endParaRPr lang="en-US" sz="1277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
</a:t>
            </a:r>
            <a:endParaRPr lang="en-US" sz="1544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звучит в вальсах, сонатах, этюдах и современных произведениях. Его любят за ясность, певучесть и способность передавать даже самые тонкие музыкальные детали.
</a:t>
            </a:r>
            <a:endParaRPr lang="en-US" sz="117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в джазе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джазе фортепиано часто держит основу: задаёт ритм, помогает строить аккорды и поддерживает других музыкантов. При этом оно легко может стать и главным голосом.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Джазовый пианист нередко импровизирует прямо на сцене. Для этого нужны хороший слух, чувство пульса и смелость придумывать новые музыкальные повороты на ходу.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держат в чистоте и не ставят рядом с батареей или сырой стеной. Ему полезны спокойная температура и сухой воздух, чтобы детали служили дольше.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ухаживают за фортепиано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Клавиши протирают мягкой сухой тканью, а крышку обычно закрывают после игры. Так на инструмент не попадает пыль, и он выглядит аккуратно.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регулярно настраивает мастер. Струны постепенно меняют высоту звука, поэтому бережный уход помогает инструменту оставаться красивым и звучать ровно.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клавиш даёт инструменту очень широкий диапазон: от глубоких басов до звонких высоких звуков, почти как у целого маленького оркестра.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 есть у стандартного фортепиано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88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конструкция современного концертного фортепиано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попробуй поймать главную мелодию. Потом послушай, как её поддерживает ритм и как левая рука создаёт спокойную или бодрую основу.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мелодию и ритм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обрати внимание на повторы, переклички между руками и переходы от тихого к громкому. В них часто прячутся самые красивые детали пьесы.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музыкальные сюрпризы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фортепиано внимательнее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юного пианиста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последовательность помогает начинать спокойно и без спешки.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74691"/>
            <a:ext cx="284700" cy="253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87344"/>
            <a:ext cx="284700" cy="2277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в мультфильмах и фильмах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короткий аккорд может сделать эпизод весёлым, загадочным или грустным. Фортепиано быстро меняет характер и помогает зрителю почувствовать атмосферу.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сцены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фортепиано рассказывает историю без диалогов. Несколько нот подсказывают, что герой волнуется, радуется или мечтает, и всё становится понятнее.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вместо слов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любят этот инструмент за ясное и выразительное звучание. Он хорошо слышен в оркестре и легко привлекает внимание даже в коротком фрагменте.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герой саундтрека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Фортепианная музыка поддерживает сказочные, смешные и трогательные моменты. Она помогает сцене жить, словно маленький актёр, который умеет менять настроение.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в сюжете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фортепиано важно сегодня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помогает делать первые шаги в музыке: на нём удобно видеть ноты, слышать разницу между звуками и понимать, как строится мелодия.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развивает слух, память, внимание и координацию рук. Эти навыки полезны не только музыкантам, но и в обычной школьной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звучит и в классической музыке, и в современных песнях, и на концертах. Оно умеет быть солистом, помощником и надёжным партнёром.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начинают знакомство с музыкой именно с него. Фортепиано понятно, красиво звучит и каждый раз немного похоже на маленькое чудо.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— маленький оркестр с большим сердцем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объединяет клавиши, струны, молоточки и педали в один живой музыкальный мир. Оно учит слушать, удивляет и всегда звучит по-особенному.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2026-05-24T18:44:16Z</dcterms:created>
  <dcterms:modified xsi:type="dcterms:W3CDTF">2026-05-24T18:44:16Z</dcterms:modified>
</cp:coreProperties>
</file>