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сновидения: работа мозга и значение для 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отдыхает, запоминает и создает сны?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сон особенно важен в 9 классе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режим сна сдвигается, а учебная нагрузка растет. Из-за этого сон напрямую влияет на внимание, память, настроение и способность спокойно справляться со стрессом.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переходит в сон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Засыпание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постепенно снижается, движения становятся реже, а реакция на внешние сигналы ослабевает. Организм начинает переключаться с бодрствования на восстановление.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работает почти как при бодрствовании, появляются быстрые движения глаз. Именно в этой фазе чаще всего возникают яркие сновидения.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сон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Сердцебиение и дыхание замедляются, температура тела немного падает. В этот период особенно активно идет физическое восстановление и укрепление сил.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циклы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состоит из нескольких повторяющихся циклов, и их структура меняется. Сначала больше глубокого сна, а ближе к утру возрастает доля быстрого.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фазы сна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сон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занимает большую часть ночи и включает несколько стадий, от легкого дремотного состояния до глубокого сна. Именно здесь организм особенно эффективно восстанавливается после дневной нагрузки.
</a:t>
            </a:r>
            <a:endParaRPr lang="en-US" sz="1246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самой глубокой стадии сон становится труднее прервать, а нервная система получает особенно важный отдых. В это время лучше всего идут процессы восстановления тканей и накопления сил.
</a:t>
            </a:r>
            <a:endParaRPr lang="en-US" sz="1246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фаза отличается быстрыми движениями глаз и высокой активностью мозга. Чаще всего именно в ней человек видит наиболее яркие, образные и запоминающиеся сны.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обе фазы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и быстрый сон дополняют друг друга: один помогает телу восстановиться, другой — мозгу обработать информацию, эмоции и впечатления, полученные за 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фазы сна в течение ночи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часы сна особенно важны для восстановления после дневной усталости, а под утро мозг чаще переходит в более активный режим.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утру, тем заметнее растет доля быстрого сна, поэтому сновидения часто становятся ярче именно в конце ночи.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о структуре сна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974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5269" y="1155650"/>
            <a:ext cx="22275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2806" y="1155650"/>
            <a:ext cx="259875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294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отделы мозга участвуют в организации сна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переключать организм между бодрствованием и сном и одновременно поддерживает дыхание, сердечный ритм и другие жизненно важные функции.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Таламус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он ослабляет передачу многих сигналов от органов чувств. Поэтому шум, свет и прикосновения воспринимаются слабее, чем в бодрствовании.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отдел участвует в формировании сонливости и связан с внутренними биоритмами. Он помогает организму понимать, когда пора отдыхать.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связан с закреплением памяти. Во сне мозг как будто упорядочивает полученную за день информацию и делает ее более устойчивой.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отдел участвует в обработке эмоций. Поэтому во сне могут особенно заметно отражаться тревога, радость, страх и другие сильные переживания.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242884"/>
            <a:ext cx="3887700" cy="2452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сна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нужен не только для отдыха, но и для восстановления тела, мозга и психики.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функция сна связана с отдельной стороной здоровья, поэтому недостаток сна отражается сразу и на теле, и на учебе, и на настроении.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биологии и физиологии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рождаются сновидения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мозг использует недавние события, случайные впечатления и фрагменты памяти. Из них он собирает новый сюжет, который может напоминать знакомые люди, места или ситуации.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 помогают некоторым событиям чаще появляться в снах. Поэтому после напряженного дня сюжет нередко становится более ярким, тревожным или необычным.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сновидения могут попадать детали из книг, фильмов, разговоров и повседневных наблюдений. Мозг соединяет их так, как это не бывает в реальности.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во время сна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не являются случайным набором картинок. Это один из способов, с помощью которых мозг перерабатывает информацию и связывает новые впечатления с уже знакомыми.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623" y="1638300"/>
            <a:ext cx="1326555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меняется на глазах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человек может идти по знакомой улице, а через секунду оказаться в школе, дома или в другом городе. Такие резкие переходы кажутся естественными, потому что во сне ослабевает критическая оценка происходящего. Мозг не проверяет, насколько сюжет реалистичен, и спокойно соединяет несвязанные сцены.
</a:t>
            </a:r>
            <a:endParaRPr lang="en-US" sz="102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с необычными свойствами
</a:t>
            </a:r>
            <a:pPr algn="ctr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чашка может вдруг стать слишком большой, лестница — бесконечной, а дверь — вести в странное место. Это происходит потому, что во сне логика уступает место образам и эмоциям. Поэтому события воспринимаются не как ошибка, а как часть нормального сна.
</a:t>
            </a:r>
            <a:endParaRPr lang="en-US" sz="1106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сон может выглядеть нелогично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ухудшает качество сна у подростков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смещение времени отхода ко сну сбивает внутренние часы и делает утро тяжелее.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экраны и позднее засыпание, но заметно влияют и режим, и стресс, и вечерние стимуляторы.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гигиене сна подростков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недосып влияет на психику и поведение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21300" y="1191715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сосредоточиться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сна мозгу труднее удерживать внимание на одном задании. Уроки кажутся длиннее, а простые действия требуют больше усилий, поэтому возрастает число пропусков в работе и ошибок.
</a:t>
            </a:r>
            <a:endParaRPr lang="en-US" sz="1338" dirty="0"/>
          </a:p>
        </p:txBody>
      </p:sp>
      <p:sp>
        <p:nvSpPr>
          <p:cNvPr id="11" name="Text 3"/>
          <p:cNvSpPr txBox="1"/>
          <p:nvPr/>
        </p:nvSpPr>
        <p:spPr>
          <a:xfrm>
            <a:off x="3702600" y="1191715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Портится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делает подростка более раздражительным и чувствительным к замечаниям. Могут чаще возникать перепады настроения, обидчивость и резкие реакции даже на обычные школьные ситуации.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83900" y="1191715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сон сокращается, хуже запоминаются новые слова, правила и объяснения учителя. Информация усваивается поверхностно, а на повторение и воспроизведение потом уходит заметно больше времени.
</a:t>
            </a:r>
            <a:endParaRPr lang="en-US" sz="1373" dirty="0"/>
          </a:p>
        </p:txBody>
      </p:sp>
      <p:sp>
        <p:nvSpPr>
          <p:cNvPr id="13" name="Text 5"/>
          <p:cNvSpPr txBox="1"/>
          <p:nvPr/>
        </p:nvSpPr>
        <p:spPr>
          <a:xfrm>
            <a:off x="821300" y="3096590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Замедляется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снижает скорость ответов и точность движений. Это заметно не только на контрольных, но и в повседневных делах, где нужна быстрая и аккуратная работа.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702600" y="3096590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утомляемость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хроническом недосыпе организм дольше не восстанавливается, поэтому усталость накапливается уже к середине дня. В результате снижаются самоконтроль, устойчивость к стрессу и качество учебной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сон помогает запоминать и 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обработки учебной информации в течение дня и ночи.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сновидений с эмоциями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 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положительные события дня нередко переходят в сны в виде знакомых лиц, мест и действий. Мозг соединяет приятные впечатления с образами, поэтому такие сновидения часто запоминаются особенно легко.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Обиды и 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Ссоры, неприятные слова и чувство обиды тоже могут отражаться в содержании сновидений. Во сне эти переживания часто становятся более образными, чем в реальной жизни, и выглядят необычно.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 страх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днём было много волнения, сон может включать напряжённые сцены или опасные ситуации. Так мозг как будто возвращается к сильному переживанию и продолжает его переработку.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переживаний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сна мозг не просто отдыхает, а упорядочивает эмоциональные впечатления. Поэтому чем сильнее чувство, тем выше шанс, что оно появится в ярком и запоминающемся сне.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Кошмары и стресс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перегрузку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Кошмары чаще появляются после тяжёлого дня, сильного волнения или недосыпа. Это не признак слабости: нервная система просто реагирует на накопившееся напряжение и усталость.
</a:t>
            </a:r>
            <a:endParaRPr lang="en-US" sz="1255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режима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Нерегулярный сон делает засыпание и пробуждение менее устойчивыми, а сами сновидения — более тревожными. Особенно это заметно, если поздно ложиться и часто менять время подъёма.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Кошмар может возникнуть и во время болезни, при высокой температуре или после неприятного события. В таких случаях сон отражает общее состояние организма, а не характер человека.
</a:t>
            </a:r>
            <a:endParaRPr lang="en-US" sz="1287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стоит обсудить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страшные сны повторяются часто, мешают спать и сопровождаются сильной тревогой днём, важно рассказать об этом взрослым. Иногда проблема связана с перегрузкой, которую можно уменьшить.
</a:t>
            </a:r>
            <a:endParaRPr lang="en-US" sz="1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537063"/>
            <a:ext cx="6778200" cy="1624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сна нужно в подростковом возрасте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продолжительности сна и основные признаки его нехватки у школьников.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важны не только часы сна, но и регулярность. Если сна мало, первыми обычно страдают внимание, настроение и скорость выполнения заданий.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педиатрических и сомнологических организаций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улучшают качество сна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602525" y="1123098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Ложиться спать и вставать в одно и то же время полезно даже в выходные. Так биоритмы становятся более устойчивыми, а засыпание проходит легче и быстрее.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602525" y="2485923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 комнату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стоит проветрить помещение и сделать его не слишком жарким. В спокойной и умеренно прохладной комнате организму проще перейти в состояние сна.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602525" y="3848748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 стимулы вечером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час до сна лучше отказаться от яркого света, длительных переписок и активных игр на экране. Это помогает мозгу постепенно снизить уровень бодрствования.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59277" y="1123098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перегружай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еда и напитки с кофеином вечером мешают расслаблению. Если ужин был слишком поздним или плотным, заснуть и спать спокойно становится труднее.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459277" y="2485923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Создай спокойный ритуал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выбрать тихие вечерние привычки: чтение, душ, подготовку одежды и рюкзака на завтра. Повторяющийся ритуал помогает настроиться на сон без спешки.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 стойких нарушениях сна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повторяющихся трудностях с засыпанием, частыми пробуждениями и выраженной дневной сонливостью.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сна с вниманием, настроением и учебными результатами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сокращение сна заметно отражается на школьной работоспособности: труднее слушать объяснение, дольше выполнять задания и спокойнее реагировать на нагрузки.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и продолжительнее сон, тем лучше концентрация, устойчивее настроение и выше точность учебной работы.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биологии и физиологии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сне и сновидениях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приходят несколько 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ночь человек проходит несколько циклов сна, и сновидения могут возникать в каждом из них. При этом утром запоминается только малая часть увиденного во сне.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сне быстро исчезает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пробуждения след от сна часто ослабевает уже через несколько минут. Поэтому кажется, что сновидения почти не было, хотя мозг действительно работал с образами и впечатлениями.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не случайны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 тот же сюжет снится снова, это нередко связано с важной мыслью или переживанием. Мозг может возвращаться к нему, пока не переработает информацию до конца.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 — это работа мозга и забота о здоровье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мозгу восстанавливаться, укреплять память и регулировать эмоции. А сновидения показывают, как он перерабатывает впечатления дня. Для подростка это основа учёбы и хорошего самочувствия.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2026-06-01T12:57:42Z</dcterms:created>
  <dcterms:modified xsi:type="dcterms:W3CDTF">2026-06-01T12:57:42Z</dcterms:modified>
</cp:coreProperties>
</file>