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русском языке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противоположным значением делают речь точной и выразительной.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антонимы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сравнивать, точнее понимать текст и подбирать нужные слова. Они встречаются в учебниках, сказках, стихах и пословицах, поэтому их знание расширяет словарный запас и делает речь более ясной.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антонимы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одной части речи, которые называют противоположные признаки, действия или состояния. Они помогают увидеть разницу между предметами, явлениями и событиями.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образуют смысловую пару: день — ночь, смелый — трусливый, входить — выходить. Противопоставление делает значение каждого слова особенно заметным.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нужны не только для сравнения. Они делают речь точнее, помогают ярче передать мысль и лучше понять, как устроен текст.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холодно, весело и грустно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легко встретить в описании погоды, настроения и внешности. Мы говорим: тепло — холодно, высокий — низкий, весёлый — грустный, рано — поздно.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тоже много противоположностей. Они помогают сравнивать предметы и ситуации, а ещё делают описание понятным и живым для слушателя.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антонимических пар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антонимы у разных частей речи и их общее значение.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встречаются у разных частей речи и всегда строятся на смысловом противопоставлении.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«Антонимы»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каких слов бывают антонимы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антонимы подбирают к словам, которые называют признаки. Например: добрый — злой, высокий — низкий, горячий — холодный.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антонимы обозначают противоположные действия. Подходят пары: смеяться — плакать, входить — выходить, открывать — закрывать.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тоже часто образуют пары противоположностей. Примеры: быстро — медленно, близко — далеко, рано — поздно.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существительных есть антонимы, если они обозначают противоположные понятия. Например: любовь — ненависть, свет — тьма, дружба — вражда.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Точную противоположность можно подобрать не ко всем словам. Поэтому важно смотреть на смысл, а не искать пару только по звучанию или форме.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 частям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такие пары чаще всего связаны с признаками, поэтому прилагательные встречаются особенно часто.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работают с признаками и действиями, поэтому основная нагрузка приходится на прилагательные и глаголы.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по примерам антонимов в заданиях для 5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контекстные антонимы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антонимы имеют устойчивую пару и понятны без дополнительных слов. К ним относятся, например, день — ночь, горячий — холодный, высокий — низкий.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Контекстные антонимы становятся противоположными только в конкретной фразе или тексте. В другом предложении они могут не восприниматься как пара.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участвовать в разных противопоставлениях. Всё зависит от того, какой смысл важен в данном высказывании.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читать слово в предложении целиком. Тогда понятно, противопоставляется ли оно другому слову по смыслу.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антоним к слову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подборе слова с противоположным значением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мысли в пословицах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подумай, потом скажи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антонимы часто показывают два разных пути поведения. Когда рядом звучат противоположные слова, смысл становится наглядным и сильным. Так народная мудрость учит сравнивать поступки и делать выводы.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Ученье и неученье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«Ученье — свет, а неученье — тьма» строится на резком противопоставлении. Благодаря антонимам мысль сразу становится понятной и запоминающейся. В одной короткой фразе заключён важный вывод о пользе знаний.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вводят антонимы, чтобы сразу показать резкий контраст между героями, их поступками и внутренним состоянием. Так текст становится более выразительным и понятным читателю.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вроде добро — зло, свет — тьма, жизнь — смерть помогают передать основную мысль произведения и подчеркнуть важные события. Особенно заметно это в сказках и стихах.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антонимы делают настроение сцены яснее: тишина рядом с шумом, радость рядом с грустью, смелость рядом со страхом. Благодаря этому легче понять характер персонажа.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несколькими антонимами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антоним зависит от того, в каком значении оно употреблено.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иметь разные противоположности, если меняется его значение. Поэтому перед подбором антонима нужно внимательно читать контекст.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лексики по теме «Антонимы».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предметов, имена собственные и многие термины обычно не образуют словарную пару с антонимом. Противопоставление для них создают только в тексте.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лексике русского языка и школьной теме «Антонимы». — для существительных, собственных имён и терминов.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часто не имеют готовой противоположности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где антонимы встречаются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в описаниях, где нужно сравнить один объект, событие или состояние с другим.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антонимы нужны для обозначения признаков и изменений. Реже они связаны с цветом, потому что в учебных текстах он сравнивается не так часто.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примеров по теме «Антонимы».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подборе антонимов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выбирать не противоположное по смыслу слово, а просто другое подходящее по теме: например, к слову большой нельзя бездумно писать длинный.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многозначностью. У слова свежий в значении «только что испечённый» и в значении «новый» будут разные противоположные слова.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появляется, когда не учитывают часть речи. Антоним к действию подбирают как действие, а не как признак или предмет.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проверять слово в предложении. Антоним должен точно звучать в контексте и сохранять смысл высказывания.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противопоставление в 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антонимы соединяются в одной фразе и помогают создать контраст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антонимы помогают описывать мир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в одном пейзаже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тихий вечер и яркое утро, чтобы сравнить два состояния одного места. Антонимы помогают увидеть, как меняется мир: было светло — стало темно, тепло — холодно, спокойно — оживлённо.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 — два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дорога утром может быть шумной и быстрой, а вечером — пустой и тихой. Противопоставление делает описание точнее: читатель сразу понимает не только место, но и его настроение в разное время.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антонимов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удобно запоминать вместе с примером: так слово быстрее входит в активный словарь.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антонимы не поодиночке, а в словосочетаниях и коротких фразах. Тогда их легче использовать в речи и на письме.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«Антонимы».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324" y="1341119"/>
            <a:ext cx="19350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знания антонимов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слово с противоположным значением и объяснить, почему оно подходит. Такие задания учат внимательно читать значение слова и не путать антоним с похожим по теме словом.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 пропусками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Вставляя антоним в предложение, ученик проверяет, сохраняется ли смысл и грамматика. Это помогает видеть слово не отдельно, а в живом речевом окружении.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стихах и пословицах антонимы часто скрыты в ярком противопоставлении. Поиск таких пар развивает внимание к образности и делает чтение более осмысленным.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антонимов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уточнить значение слова и подобрать точную противоположность, особенно если слово многозначное. Это полезно, когда собственный вариант кажется похожим, но не совсем точным.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Антонимы: коротко о главном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противоположность, делают речь точной и помогают лучше понимать тексты. Если учитывать значение слова и контекст, подобрать нужную пару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2026-05-22T07:07:36Z</dcterms:created>
  <dcterms:modified xsi:type="dcterms:W3CDTF">2026-05-22T07:07:36Z</dcterms:modified>
</cp:coreProperties>
</file>