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решение системы уравнений с двумя неизвестными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 одной плоскости могут скрывать одно общее решение.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соединяет рисунок и вычисления. Линейные уравнения удобно изображать прямыми, а их взаимное расположение сразу показывает, будет ли у системы одно решение, нет решений или их бесконечно много.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графики помогают решать системы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уравнений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двух уравнений с одними и теми же неизвестными, чаще всего x и y. Оба равенства должны выполняться одновременно для одной пары чисел.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называют упорядоченную пару, которая подходит сразу к обоим уравнениям. Если хотя бы одно равенство нарушается, такая пара не является решением.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линейных уравнений удобно строить графики на координатной плоскости. Тогда искомая пара чисел находится в точке, где две прямые пересекаются.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точки пересечения её координаты обязательно подставляют в оба уравнения. Это помогает убедиться, что решение найдено верно и без ошибок вычисления.
</a:t>
            </a:r>
            <a:endParaRPr lang="en-US" sz="1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прямая как график уравнения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плоскости задаётся парой координат (x; y). Ось x называют осью абсцисс, а ось y — осью ординат; по ним удобно читать положение точки.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вместо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обычно представляет собой прямую. Одно уравнение задаёт одну линию, поэтому по чертежу можно сразу видеть его зависимость между x и y.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построения нужны подписи осей, одинаковый масштаб и аккуратная сетка. Без этого легко ошибиться в положении точки и получить неверное пересечение прямых.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одной плоскости изображены два графика, их общая точка показывает решение системы. Именно её координаты нужно записать после построения.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графического решения системы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обе части системы и определяют, можно ли привести каждое уравнение к виду y = kx + b.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Построить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для каждого уравнения строят свою прямую в одной и той же системе координат, чтобы графики можно было сравнить.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определяют точку, в которой прямые пересекаются. Если точки нет или прямые совпали, это тоже важно для ответа.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координаты найденной точки подставляют в оба уравнения. Если оба равенства верны, решение записано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может иметь система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графическом методе важна не только точка, но и форма самих прямых. Она сразу подсказывает, какой ответ возможен.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 означает одно решение, совпадение прямых — бесконечно много решений, а параллельность — отсутствие решений.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«Графическое решение системы уравнений с двумя неизвестными»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прямую по двум точкам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удобные x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простые значения x, например 0, 1 или 2. Так быстрее находят соответствующие значения y и получают первые точки.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координаты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выбранного x вычисляют y по формуле уравнения. Полученные пары записывают аккуратно, чтобы не перепутать порядок координат.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наносят на координатную сетку с учётом масштаба. Чем точнее расположены отметки, тем надёжнее получится график.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две точки соединяют линейкой. Полученная линия и есть график уравнения, который затем используют для решения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прямых и число решений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двух прямых на плоскости полностью определяет ответ системы линейных уравнений.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решение одно; если совпадают — их бесконечно много; если параллельны — общих точек нет.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таблица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решение на графике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графическом решении системы линейных уравнений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y = 2x + 1 и y = -x + 4 прямые пересекаются только один раз, поэтому система имеет ровно одно решение.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у двух прямых означает единственное решение системы.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иногда решений нет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двух линейных уравнений имеют одинаковый наклон, но разные свободные члены, они идут рядом и не пересекаются. Тогда нельзя найти одну пару x и y, подходящую сразу обоим уравнениям.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пересечения на координатной плоскости означает, что у системы нет решения. Это удобно видеть сразу: две прямые могут быть красивыми и ровными, но ни в одной точке не совпадают.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уравнения — разные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разница в свободном члене сдвигает прямую вверх или вниз. Из-за этого графики остаются параллельными, а общий ответ для системы не появляется.
</a:t>
            </a:r>
            <a:endParaRPr lang="en-US" sz="13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графики дают бесконечно много решений: любой их общий пункт можно считать ответом.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∞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систем линейных уравнений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каждая точка общей прямой подходит для системы.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наклон прямой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важно не только направление, но и масштаб: при больших значениях |k| прямая выглядит более крутой.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задаёт направление наклона, а модуль k — его крутизну; это помогает быстро представить вид графика до построения.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формуле y = kx + b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построении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перепутаны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черновике ученик иногда подписывает горизонтальную ось как y, а вертикальную — как x. Из-за этого все точки оказываются не там, где должны, и пересечение прямых на рисунке уже не соответствует уравнениям.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грубый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деления на осях выбраны неаккуратно, точки с координатами трудно отметить точно. Тогда даже верное уравнение может выглядеть неправильно, а линия получится смещённой или слишком резко наклонённой.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путаница возникает при вычислении значений y для отрицательных x или при переносе числа через знак равенства. На рисунке это сразу заметно: прямая уходит в неверную сторону и даёт ложную точку пересечения.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аккуратно выпишите координаты точки пересечения. Лучше сверить их по клеткам и убедиться, что не перепутаны x и y, потому что именно эта пара будет проверяться в обоих уравнениях.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оба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замените x и y найденными числами в каждом уравнении системы. Если после вычислений получаются верные равенства, значит, точка действительно принадлежит обоим графикам.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проверка пройдена, ответ можно смело записывать как решение системы. Если хотя бы одно равенство не выполняется, значит, при построении или чтении координат допущена ошибка.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графического и алгебраического способов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метода решают одну задачу, но делают это по-разному: один показывает картину на плоскости, другой даёт точный вычислительный ответ.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полезен для понимания смысла решения, а алгебраический — для точного ответа; вместе они помогают и увидеть, и проверить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когда для линейной системы удобнее график, а когда лучше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практических задачах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пути описываются разными уравнениями, их общая точка показывает место встречи или пересечения. На графике сразу видно, совпадают ли направления движения и где именно они соединяются.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определить момент, когда два человека, машина или поезд оказываются в одном месте. Координаты точки пересечения дают и время, и значение второй величины.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разных способах оплаты можно сравнить зависимость стоимости от количества покупок. Общая точка графиков показывает, при каком значении расходы становятся одинаковыми.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Зависимости в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измерениями графики позволяют увидеть, как одна величина связана с другой. Пересечение прямых помогает найти одинаковый результат в двух разных моделях.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графическом решении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 — это точка, которая одновременно принадлежит обоим графикам. Если графики не имеют общей точки, то и решения у системы нет.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линейных уравнений каждое уравнение изображается прямой на одной координатной плоскости. Именно поэтому графический метод так удобен для сравнения двух зависимостей.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Один, ноль или бесконечно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дают одно решение, параллельные — ни одного, а совпадающие — бесконечно много. Вид графиков сразу подсказывает ответ без долгих вычислений.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точка найдена по рисунку, её нужно подставить в оба уравнения. Это помогает избежать ошибки из-за неточного чтения координат или построения.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графиков — это ответ системы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превращает систему уравнений в понятный рисунок на координатной плоскости. Он помогает увидеть число решений, найти общую точку и убедиться, что ответ действительно подходит обоим уравнениям.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2026-05-29T03:08:55Z</dcterms:created>
  <dcterms:modified xsi:type="dcterms:W3CDTF">2026-05-29T03:08:55Z</dcterms:modified>
</cp:coreProperties>
</file>