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2528" y="328275"/>
            <a:ext cx="4088344" cy="448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8175" y="880125"/>
            <a:ext cx="34116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Ограниченные и неограниченные последовательности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68175" y="2597400"/>
            <a:ext cx="3411600" cy="167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числа ведут себя в последовательности?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8175" y="4428950"/>
            <a:ext cx="1189500" cy="3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последовательности и зачем изучать их свойства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47700" y="2265900"/>
            <a:ext cx="38352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Последовательности помогают описывать изменения в таблицах, формулах и графиках. На их примере удобно увидеть, когда числа остаются в одном диапазоне, а когда растут без границ.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последовательность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975425" y="1797273"/>
            <a:ext cx="3720300" cy="5097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Упорядоченный набор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 — это числа, записанные по порядку: a1, a2, a3, … . Здесь важно не только, какие числа выбраны, но и какое место каждое из них занимает.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4975425" y="2400406"/>
            <a:ext cx="3720300" cy="5097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каждого члена свой номер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Номер показывает, какой по счёту стоит член последовательности. Поэтому a1, a2 и a3 — разные элементы, даже если сами значения совпадают или повторяются много раз.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4975425" y="3003544"/>
            <a:ext cx="3720300" cy="5097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нельзя менять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переставить одинаковые числа местами, получится уже другая последовательность. Для последовательностей важен именно порядок записи, а не только набор входящих в неё чисел.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4975425" y="3606677"/>
            <a:ext cx="3720300" cy="5097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виды чисел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Членами последовательности могут быть натуральные, целые, дробные, отрицательные и десятичные числа. Это делает последовательности удобным способом записывать самые разные закономерности.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4975425" y="4209806"/>
            <a:ext cx="3720300" cy="5097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через формулу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последовательность задают правилом для n-го члена, например выражением с переменной n. Тогда можно находить любой член, не выписывая все предыдущие значения.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1875" y="1244823"/>
            <a:ext cx="8522400" cy="220550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Ограниченность на числовой прямой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06750" y="3640725"/>
            <a:ext cx="2001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границы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Ограниченная последовательность целиком помещается между двумя числами: нижней и верхней границей. Все её члены остаются внутри одного промежутка на числовой прямой.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2516619" y="3640725"/>
            <a:ext cx="2001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Наглядное расположение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изобразить члены последовательности точками, видно, что они не выходят за пределы отмеченного отрезка. Это и означает, что значения удерживаются в заданных границах.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4626485" y="3640725"/>
            <a:ext cx="2001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 числами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−2; 0; 1,5; 1,9; 1,99 расположена в одном диапазоне. Хотя значения меняются, они всё равно остаются между выбранными границами.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736337" y="3640725"/>
            <a:ext cx="2001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идея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Ограниченность означает не маленькие значения, а наличие общего коридора для всех членов. Именно поэтому последовательность может меняться, но оставаться ограниченной.
</a:t>
            </a:r>
            <a:endParaRPr lang="en-US" sz="119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6025" y="2670763"/>
            <a:ext cx="3856200" cy="1309974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ограниченных последовательностей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06750" y="22445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приведённых примерах значения не выходят за один и тот же диапазон.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06750" y="3078762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случаях можно указать общие границы для членов последовательности, значит значения остаются в одном диапазоне.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05925" y="444980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школьного курса алгебры: анализ первых членов и возможных границ последовательностей.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Ограниченность сверху и снизу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422481" y="2265900"/>
            <a:ext cx="15690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Верхняя граница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ограничена сверху, если все её члены не превосходят одного числа M. Это число служит общей верхней границей для всех значений.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674668" y="2269070"/>
            <a:ext cx="15720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Нижняя граница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ограничена снизу, если все её члены не меньше одного числа m. Тогда значения не опускаются ниже общей нижней границы.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22059" y="2269070"/>
            <a:ext cx="15744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границы сразу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последовательность имеет и верхнюю, и нижнюю границу, она ограничена. Значит, все её члены лежат в одном конечном промежутке.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175630" y="2271608"/>
            <a:ext cx="15744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неравенством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последовательности 1/n можно сразу показать обе границы: 0 &lt; 1/n ≤ 1 при любом натуральном n. Такая запись удобно описывает ограниченность.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роста разных последовательностей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одном графике удобно видеть, как одно и то же правило задаёт совсем разное поведение чисел при увеличении n.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 и n² не имеют верхней границы, а 1/n убывает к нулю и остаётся ограниченной.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Вычисленные значения первых пяти членов последовательностей n, n² и 1/n.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неограниченная последовательность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770850" y="1354968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общей границы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Неограниченная последовательность не помещается между двумя общими числами. Её члены могут становиться всё больше или по модулю всё дальше от нуля.
</a:t>
            </a:r>
            <a:endParaRPr lang="en-US" sz="1150" dirty="0"/>
          </a:p>
        </p:txBody>
      </p:sp>
      <p:sp>
        <p:nvSpPr>
          <p:cNvPr id="11" name="Text 3"/>
          <p:cNvSpPr txBox="1"/>
          <p:nvPr/>
        </p:nvSpPr>
        <p:spPr>
          <a:xfrm>
            <a:off x="770850" y="2255592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без конца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значения увеличиваются без остановки, у последовательности нет верхней границы. Так ведут себя, например, последовательности n, 2n и n².
</a:t>
            </a:r>
            <a:endParaRPr lang="en-US" sz="1150" dirty="0"/>
          </a:p>
        </p:txBody>
      </p:sp>
      <p:sp>
        <p:nvSpPr>
          <p:cNvPr id="12" name="Text 4"/>
          <p:cNvSpPr txBox="1"/>
          <p:nvPr/>
        </p:nvSpPr>
        <p:spPr>
          <a:xfrm>
            <a:off x="770850" y="3149993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нет и нижней границы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последовательность уходит не только вверх, но и вниз, поэтому отсутствует и нижняя граница. Тогда ограничить её одним промежутком невозможно.
</a:t>
            </a:r>
            <a:endParaRPr lang="en-US" sz="1150" dirty="0"/>
          </a:p>
        </p:txBody>
      </p:sp>
      <p:sp>
        <p:nvSpPr>
          <p:cNvPr id="13" name="Text 5"/>
          <p:cNvSpPr txBox="1"/>
          <p:nvPr/>
        </p:nvSpPr>
        <p:spPr>
          <a:xfrm>
            <a:off x="770850" y="4046986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чисел
</a:t>
            </a:r>
            <a:pPr algn="l" indent="0" marL="0">
              <a:lnSpc>
                <a:spcPct val="115000"/>
              </a:lnSpc>
              <a:buNone/>
            </a:pPr>
            <a:r>
              <a:rPr lang="en-US" sz="5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Последовательности 1, 2, 4, 8, 16 и n, 2n, n² показывают разные способы роста. Во всех случаях значения становятся всё больше.
</a:t>
            </a:r>
            <a:endParaRPr lang="en-US" sz="118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последовательности на ограниченность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последовательно определить наличие верхней и нижней границ.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примеры и важные контрпримеры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975425" y="1797273"/>
            <a:ext cx="3720300" cy="5097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Ограниченные примеры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ограниченным последовательностям относятся 1/n, (−1)^n, 2−1/n и sin n. Их значения остаются внутри одного промежутка, даже если меняются по-разному.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4975425" y="2400406"/>
            <a:ext cx="3720300" cy="5097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Неограниченные примеры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Последовательности n, n², 3n−5 и 2n растут без верхней границы. Чем больше номер члена, тем больше становятся их значения.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4975425" y="3003544"/>
            <a:ext cx="3720300" cy="5097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Колебания не всегда опасны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(−1)^n чередуется между −1 и 1, но остаётся ограниченной. Значит, частая смена значений ещё не означает неограниченность.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4975425" y="3606677"/>
            <a:ext cx="3720300" cy="5097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Контрпример к спешке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судить только по внешнему виду первых членов. Даже если последовательность много раз меняется, она может оставаться внутри одного и того же диапазона.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4975425" y="4209806"/>
            <a:ext cx="3720300" cy="5097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по примерам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понять тип последовательности, нужно смотреть на её правило и возможные границы. Внешнее впечатление не всегда даёт правильный ответ.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050" y="1243596"/>
            <a:ext cx="4020300" cy="13113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4050" y="3037744"/>
            <a:ext cx="4020300" cy="131130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последовательности как набор точек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06750" y="1395625"/>
            <a:ext cx="34338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вместо линии
</a:t>
            </a:r>
            <a:pPr algn="l" indent="0" marL="0">
              <a:lnSpc>
                <a:spcPct val="115000"/>
              </a:lnSpc>
              <a:buNone/>
            </a:pPr>
            <a:r>
              <a:rPr lang="en-US" sz="1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последовательности не соединяют плавной линией: каждое значение отмечают отдельно, как точку с координатами (n; aₙ). Так сразу видно, как меняются члены последовательности и где они расположены на плоскости. Для ограниченных последовательностей эти точки остаются в одном коридоре между двумя горизонтальными уровнями.
</a:t>
            </a:r>
            <a:endParaRPr lang="en-US" sz="1159" dirty="0"/>
          </a:p>
        </p:txBody>
      </p:sp>
      <p:sp>
        <p:nvSpPr>
          <p:cNvPr id="11" name="Text 3"/>
          <p:cNvSpPr txBox="1"/>
          <p:nvPr/>
        </p:nvSpPr>
        <p:spPr>
          <a:xfrm>
            <a:off x="406750" y="3191200"/>
            <a:ext cx="34338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рост выходит за пределы
</a:t>
            </a:r>
            <a:pPr algn="l" indent="0" marL="0">
              <a:lnSpc>
                <a:spcPct val="115000"/>
              </a:lnSpc>
              <a:buNone/>
            </a:pPr>
            <a:r>
              <a:rPr lang="en-US" sz="1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неограниченной последовательности точки постепенно поднимаются всё выше или опускаются всё ниже, не удерживаясь между одними и теми же границами. На одном рисунке удобно сравнить, например, 1/n и n: первая стремится к нулю, а вторая уверенно уходит вверх без конца.
</a:t>
            </a:r>
            <a:endParaRPr lang="en-US" sz="117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Размах значений у разных последовательностей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показано, насколько далеко расходятся минимальные и максимальные значения. У первых трёх последовательностей диапазон остаётся небольшим, а у n он быстро расширяется.
</a:t>
            </a:r>
            <a:endParaRPr lang="en-US" sz="986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устойчивее размах, тем легче увидеть ограниченность. Если значения всё дальше расходятся, последовательность теряет общую границу.
</a:t>
            </a:r>
            <a:endParaRPr lang="en-US" sz="1158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алгебре 9 класса; значения подобраны по первым членам последовательностей.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5395025" y="1389200"/>
            <a:ext cx="3328800" cy="105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5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5500" dirty="0"/>
          </a:p>
        </p:txBody>
      </p:sp>
      <p:sp>
        <p:nvSpPr>
          <p:cNvPr id="8" name="Text 2"/>
          <p:cNvSpPr txBox="1"/>
          <p:nvPr/>
        </p:nvSpPr>
        <p:spPr>
          <a:xfrm>
            <a:off x="5361000" y="2542600"/>
            <a:ext cx="3328800" cy="127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одновременно описывают ограниченную последовательность
</a:t>
            </a:r>
            <a:endParaRPr lang="en-US" sz="2100" dirty="0"/>
          </a:p>
        </p:txBody>
      </p:sp>
      <p:sp>
        <p:nvSpPr>
          <p:cNvPr id="9" name="Text 3"/>
          <p:cNvSpPr txBox="1"/>
          <p:nvPr/>
        </p:nvSpPr>
        <p:spPr>
          <a:xfrm>
            <a:off x="444900" y="4477352"/>
            <a:ext cx="3328800" cy="2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ограниченной последовательности и примеры из школьного курса алгебры.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444900" y="1389200"/>
            <a:ext cx="2930100" cy="14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удаётся указать и нижнюю, и верхнюю границу, последовательность можно считать ограниченной. Для 1/n и (-1)^n это видно прямо из неравенств.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1625" y="2789068"/>
            <a:ext cx="3856200" cy="104911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трёх последовательностей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902000" y="2242700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первые члены, характер изменения и вывод об ограниченности для трёх типичных последовательностей.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902000" y="30769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Одинаковый внешний вид не гарантирует одинаковый вывод: колебания могут быть ограниченными, а рост без границы — неограниченным.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11525" y="4437680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Типовые примеры из темы «Ограниченные и неограниченные последовательности»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ограниченности и предела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422481" y="2265900"/>
            <a:ext cx="15690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есть предел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последовательность приближается к конечному числу, её члены не могут бесконечно убегать вверх или вниз. Поэтому любая последовательность с конечным пределом обязательно ограничена.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674668" y="2269070"/>
            <a:ext cx="15720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1/n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1/n стремится к нулю и всё время остаётся между 0 и 1. Это удобный пример, где предел и ограниченность видны одновременно и очень наглядно.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22059" y="2269070"/>
            <a:ext cx="15744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Ограниченность без предела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всякая ограниченная последовательность имеет предел. У (-1)^n члены чередуются между -1 и 1, поэтому последовательность остаётся в пределах одного промежутка, но не сближается с одним числом.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175630" y="2271608"/>
            <a:ext cx="15744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Предел помогает понять поведение последовательности, но сам по себе не заменяет проверку границ. Ограниченность — более широкое свойство, которое может быть и без предела.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последовательности и отсутствие верхней границы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правило задания помогает определить, есть ли у последовательности верхняя граница.
</a:t>
            </a:r>
            <a:endParaRPr lang="en-US" sz="107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 определении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6021652" y="1871475"/>
            <a:ext cx="2677200" cy="23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смотреть правило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правильного ответа важно не только увидеть числа, но и понять способ задания. Именно общее правило показывает, будут ли значения оставаться в пределах или уйдут без конца.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3240891" y="1871475"/>
            <a:ext cx="2677200" cy="23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колебаний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Колебания не означают неограниченность. Если последовательность всё время меняется, но её члены не выходят за одни и те же границы, она всё равно остаётся ограниченной.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460125" y="1871450"/>
            <a:ext cx="2677200" cy="23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ранний вывод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судить о последовательности только по первым нескольким членам. Иногда начало выглядит спокойным, а дальше значения начинают быстро расти или, наоборот, остаются в одном промежутке.
</a:t>
            </a:r>
            <a:endParaRPr lang="en-US" sz="1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количества примеров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наборе использованы знакомые примеры, чтобы сравнение было наглядным и удобным для запоминания.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типа встречаются одинаково часто, поэтому важно не угадывать по внешнему виду, а проверять свойства последовательности.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теме; подсчёт по перечисленным в задании последовательностям.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408887" y="396769"/>
            <a:ext cx="67290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задач на ограниченность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770850" y="1181928"/>
            <a:ext cx="3924900" cy="55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правило
</a:t>
            </a:r>
            <a:pPr algn="l" indent="0" marL="0">
              <a:lnSpc>
                <a:spcPct val="115000"/>
              </a:lnSpc>
              <a:buNone/>
            </a:pPr>
            <a:r>
              <a:rPr lang="en-US" sz="4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Определи, как задана последовательность: формулой, рекуррентно или через первые члены. Без этого трудно понять, как будут вести себя значения дальше.
</a:t>
            </a:r>
            <a:endParaRPr lang="en-US" sz="994" dirty="0"/>
          </a:p>
        </p:txBody>
      </p:sp>
      <p:sp>
        <p:nvSpPr>
          <p:cNvPr id="12" name="Text 3"/>
          <p:cNvSpPr txBox="1"/>
          <p:nvPr/>
        </p:nvSpPr>
        <p:spPr>
          <a:xfrm>
            <a:off x="770850" y="1937382"/>
            <a:ext cx="3924900" cy="55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сверху
</a:t>
            </a:r>
            <a:pPr algn="l" indent="0" marL="0">
              <a:lnSpc>
                <a:spcPct val="115000"/>
              </a:lnSpc>
              <a:buNone/>
            </a:pPr>
            <a:r>
              <a:rPr lang="en-US" sz="4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Посмотри, можно ли найти число, выше которого члены не поднимаются. Если такое число существует, у последовательности есть верхняя граница.
</a:t>
            </a:r>
            <a:endParaRPr lang="en-US" sz="1052" dirty="0"/>
          </a:p>
        </p:txBody>
      </p:sp>
      <p:sp>
        <p:nvSpPr>
          <p:cNvPr id="13" name="Text 4"/>
          <p:cNvSpPr txBox="1"/>
          <p:nvPr/>
        </p:nvSpPr>
        <p:spPr>
          <a:xfrm>
            <a:off x="770850" y="2690482"/>
            <a:ext cx="3924900" cy="55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снизу
</a:t>
            </a:r>
            <a:pPr algn="l" indent="0" marL="0">
              <a:lnSpc>
                <a:spcPct val="115000"/>
              </a:lnSpc>
              <a:buNone/>
            </a:pPr>
            <a:r>
              <a:rPr lang="en-US" sz="4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выясни, не уходят ли члены слишком низко. Нижняя граница особенно важна, когда последовательность может принимать отрицательные значения.
</a:t>
            </a:r>
            <a:endParaRPr lang="en-US" sz="1020" dirty="0"/>
          </a:p>
        </p:txBody>
      </p:sp>
      <p:sp>
        <p:nvSpPr>
          <p:cNvPr id="14" name="Text 5"/>
          <p:cNvSpPr txBox="1"/>
          <p:nvPr/>
        </p:nvSpPr>
        <p:spPr>
          <a:xfrm>
            <a:off x="770850" y="3443582"/>
            <a:ext cx="3924900" cy="55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 примерами
</a:t>
            </a:r>
            <a:pPr algn="l" indent="0" marL="0">
              <a:lnSpc>
                <a:spcPct val="115000"/>
              </a:lnSpc>
              <a:buNone/>
            </a:pPr>
            <a:r>
              <a:rPr lang="en-US" sz="4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Сопоставь последовательность с уже известными образцами: 1/n, (-1)^n, n и другими. Это помогает быстрее понять, к какому типу она ближе.
</a:t>
            </a:r>
            <a:endParaRPr lang="en-US" sz="1085" dirty="0"/>
          </a:p>
        </p:txBody>
      </p:sp>
      <p:sp>
        <p:nvSpPr>
          <p:cNvPr id="15" name="Text 6"/>
          <p:cNvSpPr txBox="1"/>
          <p:nvPr/>
        </p:nvSpPr>
        <p:spPr>
          <a:xfrm>
            <a:off x="770850" y="4196682"/>
            <a:ext cx="3924900" cy="55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по неравенству
</a:t>
            </a:r>
            <a:pPr algn="l" indent="0" marL="0">
              <a:lnSpc>
                <a:spcPct val="115000"/>
              </a:lnSpc>
              <a:buNone/>
            </a:pPr>
            <a:r>
              <a:rPr lang="en-US" sz="4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проверки запиши вывод словами и, если возможно, подкрепи его неравенством. Так ответ будет не только верным, но и обоснованным.
</a:t>
            </a:r>
            <a:endParaRPr lang="en-US" sz="110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500" y="911200"/>
            <a:ext cx="3291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об ограниченности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428500" y="3110225"/>
            <a:ext cx="3291000" cy="11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Ограниченная последовательность остаётся внутри своих границ, а неограниченная выходит за них. Если есть конечный предел, то есть и ограниченность, но обратное верно не всегда.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2026-05-29T15:34:06Z</dcterms:created>
  <dcterms:modified xsi:type="dcterms:W3CDTF">2026-05-29T15:34:06Z</dcterms:modified>
</cp:coreProperties>
</file>