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односоставных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Кратко, точно, по сути: один главный член — и мысль ясна.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разбирать простые предложения, отличать подлежащее от сказуемого и понимать, как по форме главного члена определяется тип конструкции в речи и на письме.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односоставных предложений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могут сообщать о действии, состоянии, признаке или просто называть предмет, время, место и картину окружающего мира.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конструкции грамматическая основа не требует двух главных членов сразу: смысл уже понятен по одному из них, а второй не является обязательным.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формой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часто определяется формой глагола, существительного или слова категории состояния, поэтому важно внимательно смотреть на грамматическое оформление.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 разговоре, заголовках, объявлениях и художественных описаниях, потому что они звучат кратко и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односоставных предложений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отличается не только формой главного члена, но и тем, как в предложении показано лицо действия или 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видов равноправны по классификации, но различаются по смыслу: действие, обобщение, состояние или называние.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8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обычно выражен глаголом в форме 1-го или 2-го лица. По окончанию легко понять, кто совершает действие, даже если местоимение не названо.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звучат естественно в диалоге, просьбе или приглашении: форма глагола делает речь живой, короткой и адресной, без лишних повторов.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Иду домой. Читаешь внимательно. Пишите аккуратнее. Во всех случаях действие относится к конкретному говорящему, собеседнику или группе людей, которую можно восстановить по контексту.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предложениях действие важно само по себе, а исполнитель не называется. Слушатель понимает, что кто-то совершил действие, но его личность не уточняется.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чаще всего стоит в форме 3-го лица множественного числа или прошедшего времени множественного числа: сообщили, построили, объявили, ремонтируют.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В школе объявили конкурс. На улице ремонтируют дорогу. Такие конструкции удобны, когда нужно передать событие, а не назвать его участников.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323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7241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обобщённо-личные предложения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формы 2-го лица единственного числа или 1-го лица множественного числа. По форме предложение похоже на определённо-личное, но смысл шире.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относится не к одному человеку, а к любому. Оно звучит как жизненное правило, совет или наблюдение, понятное каждому.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такие предложения часто встречаются в пословицах, наставлениях и правилах поведения: в них заключён опыт, который можно применить в любой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действующее лицо в них не названо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безличных предложениях — не исполнитель, а состояние, явление или ощущение. Поэтому они особенно подходят для описания природы, самочувствия и времени суток.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в образах и заголовках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над рекой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полоска света медленно ложится на воду, а берег ещё хранит прохладу ночи. Река кажется неподвижной, хотя в ней уже начинается новый день. Такое описание легко представить как картину, переданную одним точным называнием.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асфальте блестят лужи, у крыльца тихо, а деревья ещё держат капли на листьях. Два-три слова способны сразу назвать место и настроение сцены. Именно так работают назывные предложения в пейзаже и в начале текста.
</a:t>
            </a:r>
            <a:endParaRPr lang="en-US" sz="10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469" y="1935209"/>
            <a:ext cx="432968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по главному члену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виды односоставных предложений отличаются по форме и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главного члена напрямую подсказывает тип предложения, а значение показывает, что именно сообщает высказывание.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8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определение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форме главного члена, его грамматическим признакам и смыслу высказывания.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 множественного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строят, сообщили, объявили часто называют действие без указания исполнителя. В центре внимания остаётся событие, поэтому предложение относят к неопределённо-личным.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похожие на определённо-личные, могут выражать правило или наблюдение для всех: значение важнее лица глагола. Такие предложения называют обобщённо-личными.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и 2-е лицо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читаю, пишешь, идём обычно указывают на конкретного говорящего или собеседника. По ним легко восстановить подлежащее и определить определённо-личное предложение.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помогает определить тип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конструкции делают сообщение короче и собраннее: в них остаётся только то, что действительно важно для смысла, без лишних повторов и тяжёлых оборотов.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назвать действие, состояние или предмет, поэтому текст звучит живее. Читатель сразу замечает главное событие, а не его подробное грамматическое оформление.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такие предложения создают ритм и настроение. Краткая фраза может передать тишину, движение, ожидание или внезапность точнее, чем длинное описание.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разговорных текстах они делают высказывание ясным. Если нужно сообщить факт, призыв или наблюдение, односоставная конструкция часто оказывается самой удобной.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предложения выразительны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виды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носит учебный характер и показывает типичные, а не точные статистические данные.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односоставных предложений тяготеют к своим речевым ситуациям: диалогам, правилам, сообщениям, описаниям и заголовкам.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примерам и типичным сферам употребления в русском языке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построения предложения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главного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главный член передаёт всю основную информацию сам. Подлежащее может не называться, если смысл ясен из формы слова или из значения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подлежащее и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оба главных члена названы прямо, поэтому мысль строится вокруг лица или предмета, который совершает действие либо получает признак.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8212" y="1935209"/>
            <a:ext cx="430820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сопоставить форму, смысл и пример каждого вида односоставного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примеру видно, что решающими являются форма главного члена и смысл: кто действует, есть ли лицо, или предложение только называет явление.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«Виды односоставных предложений»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 каждого вида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одном штрихе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начать описание с одной краткой фразы: «Вечер. Тишина. Туман над рекой». Назывные и безличные предложения сразу создают образ места и времени. Читатель не ждёт длинного объяснения, а сразу видит картину и чувствует настроение.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который звучит живо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короткие реплики помогают передать естественный темп речи. «Идём домой», «Слушаю», «Темнеет» — такие фразы звучат быстро и понятно, поэтому в диалогах они встречаются особенно часто. Они делают общение живым и приближают текст к реальной беседе.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в речи и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форме главного члена определить вид предложения на конкретных примерах.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вида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часто путают с неполными. Нужно помнить: в назывном предложении предмет или явление только называется, а в неполном одна часть пропущена, но смысл держится на контексте.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смешивать определённо-личные и двусоставные предложения. Если подлежащее не названо, но легко восстанавливается по форме глагола, это всё равно не двусоставная конструкция.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проверяйте три вещи: форму главного члена, смысл высказывания и наличие подлежащего. Такой порядок анализа помогает быстро и правильно определить вид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узнаются по одному главному члену и по смыслу, который он передаёт. Если запомнить пять видов и научиться проверять форму слова, разбор станет намного проще.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2026-05-21T14:51:54Z</dcterms:created>
  <dcterms:modified xsi:type="dcterms:W3CDTF">2026-05-21T14:51:54Z</dcterms:modified>
</cp:coreProperties>
</file>